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77" r:id="rId2"/>
    <p:sldId id="258" r:id="rId3"/>
    <p:sldId id="259" r:id="rId4"/>
    <p:sldId id="260" r:id="rId5"/>
    <p:sldId id="269" r:id="rId6"/>
    <p:sldId id="271" r:id="rId7"/>
    <p:sldId id="278"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5" autoAdjust="0"/>
    <p:restoredTop sz="94660"/>
  </p:normalViewPr>
  <p:slideViewPr>
    <p:cSldViewPr>
      <p:cViewPr varScale="1">
        <p:scale>
          <a:sx n="86" d="100"/>
          <a:sy n="86" d="100"/>
        </p:scale>
        <p:origin x="97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36834B-3E39-4914-A282-CB1C0D4D9C60}" type="datetimeFigureOut">
              <a:rPr lang="ru-RU" smtClean="0"/>
              <a:pPr/>
              <a:t>08.05.2020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4E78D0-347D-4CC3-A69A-1AF05D788C3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9" name="Picture 8" descr="Moonlight title.png"/>
          <p:cNvPicPr>
            <a:picLocks noChangeAspect="1"/>
          </p:cNvPicPr>
          <p:nvPr/>
        </p:nvPicPr>
        <p:blipFill>
          <a:blip r:embed="rId2"/>
          <a:srcRect l="6765" r="4151" b="4117"/>
          <a:stretch>
            <a:fillRect/>
          </a:stretch>
        </p:blipFill>
        <p:spPr>
          <a:xfrm>
            <a:off x="0" y="0"/>
            <a:ext cx="9144000" cy="6859302"/>
          </a:xfrm>
          <a:prstGeom prst="rect">
            <a:avLst/>
          </a:prstGeom>
        </p:spPr>
      </p:pic>
      <p:sp>
        <p:nvSpPr>
          <p:cNvPr id="2" name="Title 1"/>
          <p:cNvSpPr>
            <a:spLocks noGrp="1"/>
          </p:cNvSpPr>
          <p:nvPr>
            <p:ph type="ctrTitle"/>
          </p:nvPr>
        </p:nvSpPr>
        <p:spPr>
          <a:xfrm>
            <a:off x="762000" y="1752600"/>
            <a:ext cx="5410200" cy="1801906"/>
          </a:xfrm>
        </p:spPr>
        <p:txBody>
          <a:bodyPr vert="horz" lIns="91440" tIns="45720" rIns="91440" bIns="45720" rtlCol="0" anchor="b" anchorCtr="0">
            <a:normAutofit/>
          </a:bodyPr>
          <a:lstStyle>
            <a:lvl1pPr algn="l" defTabSz="914400" rtl="0" eaLnBrk="1" latinLnBrk="0" hangingPunct="1">
              <a:spcBef>
                <a:spcPct val="0"/>
              </a:spcBef>
              <a:buNone/>
              <a:defRPr sz="4400" kern="1200">
                <a:gradFill>
                  <a:gsLst>
                    <a:gs pos="0">
                      <a:schemeClr val="bg1"/>
                    </a:gs>
                    <a:gs pos="90000">
                      <a:schemeClr val="bg2">
                        <a:lumMod val="90000"/>
                      </a:schemeClr>
                    </a:gs>
                  </a:gsLst>
                  <a:lin ang="5400000" scaled="0"/>
                </a:gradFill>
                <a:effectLst>
                  <a:reflection blurRad="6350" stA="55000" endA="300" endPos="25500" dir="5400000" sy="-100000" algn="bl" rotWithShape="0"/>
                </a:effectLst>
                <a:latin typeface="+mj-lt"/>
                <a:ea typeface="+mj-ea"/>
                <a:cs typeface="+mj-cs"/>
              </a:defRPr>
            </a:lvl1pPr>
          </a:lstStyle>
          <a:p>
            <a:r>
              <a:rPr lang="ru-RU" smtClean="0"/>
              <a:t>Образец заголовка</a:t>
            </a:r>
            <a:endParaRPr/>
          </a:p>
        </p:txBody>
      </p:sp>
      <p:sp>
        <p:nvSpPr>
          <p:cNvPr id="3" name="Subtitle 2"/>
          <p:cNvSpPr>
            <a:spLocks noGrp="1"/>
          </p:cNvSpPr>
          <p:nvPr>
            <p:ph type="subTitle" idx="1"/>
          </p:nvPr>
        </p:nvSpPr>
        <p:spPr>
          <a:xfrm>
            <a:off x="1447800" y="3733800"/>
            <a:ext cx="4724400" cy="1676400"/>
          </a:xfrm>
        </p:spPr>
        <p:txBody>
          <a:bodyPr>
            <a:normAutofit/>
          </a:bodyPr>
          <a:lstStyle>
            <a:lvl1pPr marL="0" indent="0" algn="l">
              <a:buNone/>
              <a:defRPr sz="2200" kern="1200">
                <a:gradFill>
                  <a:gsLst>
                    <a:gs pos="0">
                      <a:schemeClr val="bg1"/>
                    </a:gs>
                    <a:gs pos="90000">
                      <a:schemeClr val="bg2">
                        <a:lumMod val="90000"/>
                      </a:schemeClr>
                    </a:gs>
                  </a:gsLst>
                  <a:lin ang="5400000" scaled="0"/>
                </a:gra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a:p>
        </p:txBody>
      </p:sp>
      <p:sp>
        <p:nvSpPr>
          <p:cNvPr id="4" name="Date Placeholder 3"/>
          <p:cNvSpPr>
            <a:spLocks noGrp="1"/>
          </p:cNvSpPr>
          <p:nvPr>
            <p:ph type="dt" sz="half" idx="10"/>
          </p:nvPr>
        </p:nvSpPr>
        <p:spPr>
          <a:xfrm>
            <a:off x="6858000" y="6347908"/>
            <a:ext cx="2133600" cy="182880"/>
          </a:xfrm>
        </p:spPr>
        <p:txBody>
          <a:bodyPr/>
          <a:lstStyle>
            <a:lvl1pPr algn="r">
              <a:defRPr>
                <a:solidFill>
                  <a:schemeClr val="bg2"/>
                </a:solidFill>
              </a:defRPr>
            </a:lvl1pPr>
          </a:lstStyle>
          <a:p>
            <a:fld id="{0096A987-7BEE-4A96-AD3A-9E57FD5DFFBF}" type="datetimeFigureOut">
              <a:rPr lang="ru-RU" smtClean="0"/>
              <a:pPr/>
              <a:t>08.05.2020</a:t>
            </a:fld>
            <a:endParaRPr lang="ru-RU"/>
          </a:p>
        </p:txBody>
      </p:sp>
      <p:sp>
        <p:nvSpPr>
          <p:cNvPr id="5" name="Footer Placeholder 4"/>
          <p:cNvSpPr>
            <a:spLocks noGrp="1"/>
          </p:cNvSpPr>
          <p:nvPr>
            <p:ph type="ftr" sz="quarter" idx="11"/>
          </p:nvPr>
        </p:nvSpPr>
        <p:spPr>
          <a:xfrm>
            <a:off x="6096000" y="6544234"/>
            <a:ext cx="2895600" cy="182880"/>
          </a:xfrm>
        </p:spPr>
        <p:txBody>
          <a:bodyPr/>
          <a:lstStyle>
            <a:lvl1pPr algn="r">
              <a:defRPr>
                <a:solidFill>
                  <a:schemeClr val="bg2"/>
                </a:solidFill>
              </a:defRPr>
            </a:lvl1pPr>
          </a:lstStyle>
          <a:p>
            <a:endParaRPr lang="ru-RU"/>
          </a:p>
        </p:txBody>
      </p:sp>
      <p:sp>
        <p:nvSpPr>
          <p:cNvPr id="6" name="Slide Number Placeholder 5"/>
          <p:cNvSpPr>
            <a:spLocks noGrp="1"/>
          </p:cNvSpPr>
          <p:nvPr>
            <p:ph type="sldNum" sz="quarter" idx="12"/>
          </p:nvPr>
        </p:nvSpPr>
        <p:spPr>
          <a:xfrm>
            <a:off x="228600" y="6511960"/>
            <a:ext cx="1066800" cy="215154"/>
          </a:xfrm>
        </p:spPr>
        <p:txBody>
          <a:bodyPr/>
          <a:lstStyle>
            <a:lvl1pPr>
              <a:defRPr>
                <a:solidFill>
                  <a:schemeClr val="bg2"/>
                </a:solidFill>
              </a:defRPr>
            </a:lvl1pPr>
          </a:lstStyle>
          <a:p>
            <a:fld id="{D3120E46-F4CD-4B9C-B741-ED215B4E5A5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pic>
        <p:nvPicPr>
          <p:cNvPr id="8" name="Picture 7" descr="moonlight section.png"/>
          <p:cNvPicPr>
            <a:picLocks noChangeAspect="1"/>
          </p:cNvPicPr>
          <p:nvPr/>
        </p:nvPicPr>
        <p:blipFill>
          <a:blip r:embed="rId2"/>
          <a:srcRect l="6389" r="4959" b="27051"/>
          <a:stretch>
            <a:fillRect/>
          </a:stretch>
        </p:blipFill>
        <p:spPr>
          <a:xfrm>
            <a:off x="0" y="0"/>
            <a:ext cx="9144000" cy="6858709"/>
          </a:xfrm>
          <a:prstGeom prst="rect">
            <a:avLst/>
          </a:prstGeom>
        </p:spPr>
      </p:pic>
      <p:sp>
        <p:nvSpPr>
          <p:cNvPr id="2" name="Title 1"/>
          <p:cNvSpPr>
            <a:spLocks noGrp="1"/>
          </p:cNvSpPr>
          <p:nvPr>
            <p:ph type="title"/>
          </p:nvPr>
        </p:nvSpPr>
        <p:spPr>
          <a:xfrm>
            <a:off x="685800" y="2438400"/>
            <a:ext cx="7772400" cy="1362075"/>
          </a:xfrm>
        </p:spPr>
        <p:txBody>
          <a:bodyPr vert="horz" lIns="91440" tIns="45720" rIns="91440" bIns="45720" rtlCol="0" anchor="b" anchorCtr="0">
            <a:normAutofit/>
          </a:bodyPr>
          <a:lstStyle>
            <a:lvl1pPr algn="ctr" defTabSz="914400" rtl="0" eaLnBrk="1" latinLnBrk="0" hangingPunct="1">
              <a:spcBef>
                <a:spcPct val="0"/>
              </a:spcBef>
              <a:buNone/>
              <a:defRPr sz="4400" kern="1200">
                <a:gradFill>
                  <a:gsLst>
                    <a:gs pos="0">
                      <a:schemeClr val="bg1"/>
                    </a:gs>
                    <a:gs pos="90000">
                      <a:schemeClr val="bg2">
                        <a:lumMod val="90000"/>
                      </a:schemeClr>
                    </a:gs>
                  </a:gsLst>
                  <a:lin ang="5400000" scaled="0"/>
                </a:gradFill>
                <a:effectLst>
                  <a:reflection blurRad="6350" stA="55000" endA="300" endPos="25500" dir="5400000" sy="-100000" algn="bl" rotWithShape="0"/>
                </a:effectLst>
                <a:latin typeface="+mj-lt"/>
                <a:ea typeface="+mj-ea"/>
                <a:cs typeface="+mj-cs"/>
              </a:defRPr>
            </a:lvl1pPr>
          </a:lstStyle>
          <a:p>
            <a:r>
              <a:rPr lang="ru-RU" smtClean="0"/>
              <a:t>Образец заголовка</a:t>
            </a:r>
            <a:endParaRPr/>
          </a:p>
        </p:txBody>
      </p:sp>
      <p:sp>
        <p:nvSpPr>
          <p:cNvPr id="3" name="Text Placeholder 2"/>
          <p:cNvSpPr>
            <a:spLocks noGrp="1"/>
          </p:cNvSpPr>
          <p:nvPr>
            <p:ph type="body" idx="1"/>
          </p:nvPr>
        </p:nvSpPr>
        <p:spPr>
          <a:xfrm>
            <a:off x="685800" y="3886200"/>
            <a:ext cx="7772400" cy="941294"/>
          </a:xfrm>
        </p:spPr>
        <p:txBody>
          <a:bodyPr anchor="t" anchorCtr="0">
            <a:normAutofit/>
          </a:bodyPr>
          <a:lstStyle>
            <a:lvl1pPr marL="0" indent="0" algn="ctr">
              <a:buNone/>
              <a:defRPr sz="2000" kern="1200">
                <a:gradFill>
                  <a:gsLst>
                    <a:gs pos="0">
                      <a:schemeClr val="bg1"/>
                    </a:gs>
                    <a:gs pos="90000">
                      <a:schemeClr val="bg2">
                        <a:lumMod val="90000"/>
                      </a:schemeClr>
                    </a:gs>
                  </a:gsLst>
                  <a:lin ang="5400000" scaled="0"/>
                </a:gra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120E46-F4CD-4B9C-B741-ED215B4E5A5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pic>
        <p:nvPicPr>
          <p:cNvPr id="10" name="Picture 9" descr="moonlight - two content.png"/>
          <p:cNvPicPr>
            <a:picLocks noChangeAspect="1"/>
          </p:cNvPicPr>
          <p:nvPr/>
        </p:nvPicPr>
        <p:blipFill>
          <a:blip r:embed="rId2"/>
          <a:srcRect l="2281" t="1035" r="4562"/>
          <a:stretch>
            <a:fillRect/>
          </a:stretch>
        </p:blipFill>
        <p:spPr>
          <a:xfrm>
            <a:off x="0" y="0"/>
            <a:ext cx="9144000" cy="6854302"/>
          </a:xfrm>
          <a:prstGeom prst="rect">
            <a:avLst/>
          </a:prstGeom>
        </p:spPr>
      </p:pic>
      <p:sp>
        <p:nvSpPr>
          <p:cNvPr id="2" name="Title 1"/>
          <p:cNvSpPr>
            <a:spLocks noGrp="1"/>
          </p:cNvSpPr>
          <p:nvPr>
            <p:ph type="title"/>
          </p:nvPr>
        </p:nvSpPr>
        <p:spPr>
          <a:xfrm>
            <a:off x="1981200" y="792162"/>
            <a:ext cx="6019799" cy="808038"/>
          </a:xfrm>
        </p:spPr>
        <p:txBody>
          <a:bodyPr/>
          <a:lstStyle/>
          <a:p>
            <a:r>
              <a:rPr lang="ru-RU" smtClean="0"/>
              <a:t>Образец заголовка</a:t>
            </a:r>
            <a:endParaRPr/>
          </a:p>
        </p:txBody>
      </p:sp>
      <p:sp>
        <p:nvSpPr>
          <p:cNvPr id="3" name="Content Placeholder 2"/>
          <p:cNvSpPr>
            <a:spLocks noGrp="1"/>
          </p:cNvSpPr>
          <p:nvPr>
            <p:ph sz="half" idx="1"/>
          </p:nvPr>
        </p:nvSpPr>
        <p:spPr>
          <a:xfrm>
            <a:off x="1976438" y="2003425"/>
            <a:ext cx="2971800" cy="3832226"/>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Content Placeholder 3"/>
          <p:cNvSpPr>
            <a:spLocks noGrp="1"/>
          </p:cNvSpPr>
          <p:nvPr>
            <p:ph sz="half" idx="2"/>
          </p:nvPr>
        </p:nvSpPr>
        <p:spPr>
          <a:xfrm>
            <a:off x="5029200" y="2003425"/>
            <a:ext cx="2971800" cy="383222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5" name="Date Placeholder 4"/>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pic>
        <p:nvPicPr>
          <p:cNvPr id="10" name="Picture 9" descr="moonlight - two content.png"/>
          <p:cNvPicPr>
            <a:picLocks noChangeAspect="1"/>
          </p:cNvPicPr>
          <p:nvPr/>
        </p:nvPicPr>
        <p:blipFill>
          <a:blip r:embed="rId2"/>
          <a:srcRect l="2281" t="1035" r="4562"/>
          <a:stretch>
            <a:fillRect/>
          </a:stretch>
        </p:blipFill>
        <p:spPr>
          <a:xfrm>
            <a:off x="0" y="0"/>
            <a:ext cx="9144000" cy="6854302"/>
          </a:xfrm>
          <a:prstGeom prst="rect">
            <a:avLst/>
          </a:prstGeom>
        </p:spPr>
      </p:pic>
      <p:sp>
        <p:nvSpPr>
          <p:cNvPr id="2" name="Title 1"/>
          <p:cNvSpPr>
            <a:spLocks noGrp="1"/>
          </p:cNvSpPr>
          <p:nvPr>
            <p:ph type="title"/>
          </p:nvPr>
        </p:nvSpPr>
        <p:spPr>
          <a:xfrm>
            <a:off x="1981200" y="792162"/>
            <a:ext cx="6019799" cy="808038"/>
          </a:xfrm>
        </p:spPr>
        <p:txBody>
          <a:bodyPr/>
          <a:lstStyle>
            <a:lvl1pPr>
              <a:defRPr/>
            </a:lvl1pPr>
          </a:lstStyle>
          <a:p>
            <a:r>
              <a:rPr lang="ru-RU" smtClean="0"/>
              <a:t>Образец заголовка</a:t>
            </a:r>
            <a:endParaRPr/>
          </a:p>
        </p:txBody>
      </p:sp>
      <p:sp>
        <p:nvSpPr>
          <p:cNvPr id="3" name="Text Placeholder 2"/>
          <p:cNvSpPr>
            <a:spLocks noGrp="1"/>
          </p:cNvSpPr>
          <p:nvPr>
            <p:ph type="body" idx="1"/>
          </p:nvPr>
        </p:nvSpPr>
        <p:spPr>
          <a:xfrm>
            <a:off x="1981200" y="1700960"/>
            <a:ext cx="2971800" cy="750887"/>
          </a:xfrm>
        </p:spPr>
        <p:txBody>
          <a:bodyPr anchor="ctr" anchorCtr="0">
            <a:noAutofit/>
          </a:bodyPr>
          <a:lstStyle>
            <a:lvl1pPr marL="0" indent="0" algn="ctr">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81200" y="2541494"/>
            <a:ext cx="2971800" cy="329415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5" name="Text Placeholder 4"/>
          <p:cNvSpPr>
            <a:spLocks noGrp="1"/>
          </p:cNvSpPr>
          <p:nvPr>
            <p:ph type="body" sz="quarter" idx="3"/>
          </p:nvPr>
        </p:nvSpPr>
        <p:spPr>
          <a:xfrm>
            <a:off x="5029199" y="1700960"/>
            <a:ext cx="2971800" cy="750887"/>
          </a:xfrm>
        </p:spPr>
        <p:txBody>
          <a:bodyPr anchor="ctr" anchorCtr="0">
            <a:noAutofit/>
          </a:bodyPr>
          <a:lstStyle>
            <a:lvl1pPr marL="0" indent="0" algn="ctr">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2541494"/>
            <a:ext cx="2971800" cy="329415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7" name="Date Placeholder 6"/>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a:p>
        </p:txBody>
      </p:sp>
      <p:sp>
        <p:nvSpPr>
          <p:cNvPr id="3" name="Date Placeholder 2"/>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pic>
        <p:nvPicPr>
          <p:cNvPr id="8" name="Picture 7" descr="moonlight - two content.png"/>
          <p:cNvPicPr>
            <a:picLocks noChangeAspect="1"/>
          </p:cNvPicPr>
          <p:nvPr/>
        </p:nvPicPr>
        <p:blipFill>
          <a:blip r:embed="rId2"/>
          <a:srcRect l="2281" t="1035" r="4562"/>
          <a:stretch>
            <a:fillRect/>
          </a:stretch>
        </p:blipFill>
        <p:spPr>
          <a:xfrm>
            <a:off x="0" y="0"/>
            <a:ext cx="9144000" cy="6854302"/>
          </a:xfrm>
          <a:prstGeom prst="rect">
            <a:avLst/>
          </a:prstGeom>
        </p:spPr>
      </p:pic>
      <p:sp>
        <p:nvSpPr>
          <p:cNvPr id="2" name="Title 1"/>
          <p:cNvSpPr>
            <a:spLocks noGrp="1"/>
          </p:cNvSpPr>
          <p:nvPr>
            <p:ph type="title"/>
          </p:nvPr>
        </p:nvSpPr>
        <p:spPr>
          <a:xfrm>
            <a:off x="301752" y="1033272"/>
            <a:ext cx="1298448" cy="2624328"/>
          </a:xfrm>
        </p:spPr>
        <p:txBody>
          <a:bodyPr anchor="t" anchorCtr="0"/>
          <a:lstStyle>
            <a:lvl1pPr algn="l">
              <a:defRPr sz="2000" b="1"/>
            </a:lvl1pPr>
          </a:lstStyle>
          <a:p>
            <a:r>
              <a:rPr lang="ru-RU" smtClean="0"/>
              <a:t>Образец заголовка</a:t>
            </a:r>
            <a:endParaRPr/>
          </a:p>
        </p:txBody>
      </p:sp>
      <p:sp>
        <p:nvSpPr>
          <p:cNvPr id="3" name="Content Placeholder 2"/>
          <p:cNvSpPr>
            <a:spLocks noGrp="1"/>
          </p:cNvSpPr>
          <p:nvPr>
            <p:ph idx="1"/>
          </p:nvPr>
        </p:nvSpPr>
        <p:spPr>
          <a:xfrm>
            <a:off x="2133600" y="1371600"/>
            <a:ext cx="4953000" cy="3886200"/>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Text Placeholder 3"/>
          <p:cNvSpPr>
            <a:spLocks noGrp="1"/>
          </p:cNvSpPr>
          <p:nvPr>
            <p:ph type="body" sz="half" idx="2"/>
          </p:nvPr>
        </p:nvSpPr>
        <p:spPr>
          <a:xfrm>
            <a:off x="3127248" y="5486400"/>
            <a:ext cx="4498848" cy="7589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8" name="Picture 7" descr="moonlight - two content.png"/>
          <p:cNvPicPr>
            <a:picLocks noChangeAspect="1"/>
          </p:cNvPicPr>
          <p:nvPr/>
        </p:nvPicPr>
        <p:blipFill>
          <a:blip r:embed="rId2"/>
          <a:srcRect l="2281" t="1035" r="4562"/>
          <a:stretch>
            <a:fillRect/>
          </a:stretch>
        </p:blipFill>
        <p:spPr>
          <a:xfrm>
            <a:off x="0" y="0"/>
            <a:ext cx="9144000" cy="6854302"/>
          </a:xfrm>
          <a:prstGeom prst="rect">
            <a:avLst/>
          </a:prstGeom>
        </p:spPr>
      </p:pic>
      <p:sp>
        <p:nvSpPr>
          <p:cNvPr id="2" name="Title 1"/>
          <p:cNvSpPr>
            <a:spLocks noGrp="1"/>
          </p:cNvSpPr>
          <p:nvPr>
            <p:ph type="title"/>
          </p:nvPr>
        </p:nvSpPr>
        <p:spPr>
          <a:xfrm>
            <a:off x="304800" y="1033462"/>
            <a:ext cx="1295400" cy="2624138"/>
          </a:xfrm>
        </p:spPr>
        <p:txBody>
          <a:bodyPr anchor="t" anchorCtr="0"/>
          <a:lstStyle>
            <a:lvl1pPr algn="l">
              <a:defRPr sz="2000" b="1"/>
            </a:lvl1pPr>
          </a:lstStyle>
          <a:p>
            <a:r>
              <a:rPr lang="ru-RU" smtClean="0"/>
              <a:t>Образец заголовка</a:t>
            </a:r>
            <a:endParaRPr/>
          </a:p>
        </p:txBody>
      </p:sp>
      <p:sp>
        <p:nvSpPr>
          <p:cNvPr id="3" name="Picture Placeholder 2"/>
          <p:cNvSpPr>
            <a:spLocks noGrp="1"/>
          </p:cNvSpPr>
          <p:nvPr>
            <p:ph type="pic" idx="1"/>
          </p:nvPr>
        </p:nvSpPr>
        <p:spPr>
          <a:xfrm>
            <a:off x="1905000" y="914400"/>
            <a:ext cx="5486400" cy="4495800"/>
          </a:xfrm>
          <a:prstGeom prst="ellipse">
            <a:avLst/>
          </a:prstGeom>
          <a:effectLst>
            <a:innerShdw blurRad="254000">
              <a:schemeClr val="tx1"/>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a:p>
        </p:txBody>
      </p:sp>
      <p:sp>
        <p:nvSpPr>
          <p:cNvPr id="4" name="Text Placeholder 3"/>
          <p:cNvSpPr>
            <a:spLocks noGrp="1"/>
          </p:cNvSpPr>
          <p:nvPr>
            <p:ph type="body" sz="half" idx="2"/>
          </p:nvPr>
        </p:nvSpPr>
        <p:spPr>
          <a:xfrm>
            <a:off x="3124200" y="5486400"/>
            <a:ext cx="4495800" cy="76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a:p>
        </p:txBody>
      </p:sp>
      <p:sp>
        <p:nvSpPr>
          <p:cNvPr id="3" name="Vertical Text Placeholder 2"/>
          <p:cNvSpPr>
            <a:spLocks noGrp="1"/>
          </p:cNvSpPr>
          <p:nvPr>
            <p:ph type="body" orient="vert" idx="1"/>
          </p:nvPr>
        </p:nvSpPr>
        <p:spPr>
          <a:xfrm>
            <a:off x="1976438" y="1981201"/>
            <a:ext cx="5325315" cy="38413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793751"/>
            <a:ext cx="1371600" cy="5041900"/>
          </a:xfrm>
        </p:spPr>
        <p:txBody>
          <a:bodyPr vert="eaVert"/>
          <a:lstStyle/>
          <a:p>
            <a:r>
              <a:rPr lang="ru-RU" smtClean="0"/>
              <a:t>Образец заголовка</a:t>
            </a:r>
            <a:endParaRPr/>
          </a:p>
        </p:txBody>
      </p:sp>
      <p:sp>
        <p:nvSpPr>
          <p:cNvPr id="3" name="Vertical Text Placeholder 2"/>
          <p:cNvSpPr>
            <a:spLocks noGrp="1"/>
          </p:cNvSpPr>
          <p:nvPr>
            <p:ph type="body" orient="vert" idx="1"/>
          </p:nvPr>
        </p:nvSpPr>
        <p:spPr>
          <a:xfrm>
            <a:off x="1976438" y="793751"/>
            <a:ext cx="4500562" cy="50419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10"/>
          </p:nvPr>
        </p:nvSpPr>
        <p:spPr/>
        <p:txBody>
          <a:bodyPr/>
          <a:lstStyle/>
          <a:p>
            <a:fld id="{0096A987-7BEE-4A96-AD3A-9E57FD5DFFBF}" type="datetimeFigureOut">
              <a:rPr lang="ru-RU" smtClean="0"/>
              <a:pPr/>
              <a:t>08.05.2020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120E46-F4CD-4B9C-B741-ED215B4E5A5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2" name="Picture 11" descr="moonlight master 2.png"/>
          <p:cNvPicPr>
            <a:picLocks noChangeAspect="1"/>
          </p:cNvPicPr>
          <p:nvPr/>
        </p:nvPicPr>
        <p:blipFill>
          <a:blip r:embed="rId13"/>
          <a:srcRect l="2391" t="1099" r="1988"/>
          <a:stretch>
            <a:fillRect/>
          </a:stretch>
        </p:blipFill>
        <p:spPr>
          <a:xfrm>
            <a:off x="0" y="0"/>
            <a:ext cx="9144000" cy="6858000"/>
          </a:xfrm>
          <a:prstGeom prst="rect">
            <a:avLst/>
          </a:prstGeom>
        </p:spPr>
      </p:pic>
      <p:sp>
        <p:nvSpPr>
          <p:cNvPr id="2" name="Title Placeholder 1"/>
          <p:cNvSpPr>
            <a:spLocks noGrp="1"/>
          </p:cNvSpPr>
          <p:nvPr>
            <p:ph type="title"/>
          </p:nvPr>
        </p:nvSpPr>
        <p:spPr>
          <a:xfrm>
            <a:off x="1981201" y="792162"/>
            <a:ext cx="5311562" cy="808038"/>
          </a:xfrm>
          <a:prstGeom prst="rect">
            <a:avLst/>
          </a:prstGeom>
        </p:spPr>
        <p:txBody>
          <a:bodyPr vert="horz" lIns="91440" tIns="45720" rIns="91440" bIns="45720" rtlCol="0" anchor="ctr">
            <a:normAutofit/>
          </a:bodyPr>
          <a:lstStyle/>
          <a:p>
            <a:r>
              <a:rPr lang="ru-RU" smtClean="0"/>
              <a:t>Образец заголовка</a:t>
            </a:r>
            <a:endParaRPr/>
          </a:p>
        </p:txBody>
      </p:sp>
      <p:sp>
        <p:nvSpPr>
          <p:cNvPr id="3" name="Text Placeholder 2"/>
          <p:cNvSpPr>
            <a:spLocks noGrp="1"/>
          </p:cNvSpPr>
          <p:nvPr>
            <p:ph type="body" idx="1"/>
          </p:nvPr>
        </p:nvSpPr>
        <p:spPr>
          <a:xfrm>
            <a:off x="2286000" y="1981201"/>
            <a:ext cx="5015753" cy="384137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2"/>
          </p:nvPr>
        </p:nvSpPr>
        <p:spPr>
          <a:xfrm>
            <a:off x="228600" y="6347908"/>
            <a:ext cx="2133600" cy="182880"/>
          </a:xfrm>
          <a:prstGeom prst="rect">
            <a:avLst/>
          </a:prstGeom>
        </p:spPr>
        <p:txBody>
          <a:bodyPr vert="horz" lIns="91440" tIns="45720" rIns="91440" bIns="45720" rtlCol="0" anchor="ctr"/>
          <a:lstStyle>
            <a:lvl1pPr algn="l">
              <a:defRPr sz="1100">
                <a:solidFill>
                  <a:schemeClr val="bg2"/>
                </a:solidFill>
              </a:defRPr>
            </a:lvl1pPr>
          </a:lstStyle>
          <a:p>
            <a:fld id="{0096A987-7BEE-4A96-AD3A-9E57FD5DFFBF}" type="datetimeFigureOut">
              <a:rPr lang="ru-RU" smtClean="0"/>
              <a:pPr/>
              <a:t>08.05.2020</a:t>
            </a:fld>
            <a:endParaRPr lang="ru-RU"/>
          </a:p>
        </p:txBody>
      </p:sp>
      <p:sp>
        <p:nvSpPr>
          <p:cNvPr id="5" name="Footer Placeholder 4"/>
          <p:cNvSpPr>
            <a:spLocks noGrp="1"/>
          </p:cNvSpPr>
          <p:nvPr>
            <p:ph type="ftr" sz="quarter" idx="3"/>
          </p:nvPr>
        </p:nvSpPr>
        <p:spPr>
          <a:xfrm>
            <a:off x="228600" y="6544234"/>
            <a:ext cx="2895600" cy="182880"/>
          </a:xfrm>
          <a:prstGeom prst="rect">
            <a:avLst/>
          </a:prstGeom>
        </p:spPr>
        <p:txBody>
          <a:bodyPr vert="horz" lIns="91440" tIns="45720" rIns="91440" bIns="45720" rtlCol="0" anchor="ctr"/>
          <a:lstStyle>
            <a:lvl1pPr algn="l">
              <a:defRPr sz="1100">
                <a:solidFill>
                  <a:schemeClr val="bg2"/>
                </a:solidFill>
              </a:defRPr>
            </a:lvl1pPr>
          </a:lstStyle>
          <a:p>
            <a:endParaRPr lang="ru-RU"/>
          </a:p>
        </p:txBody>
      </p:sp>
      <p:sp>
        <p:nvSpPr>
          <p:cNvPr id="6" name="Slide Number Placeholder 5"/>
          <p:cNvSpPr>
            <a:spLocks noGrp="1"/>
          </p:cNvSpPr>
          <p:nvPr>
            <p:ph type="sldNum" sz="quarter" idx="4"/>
          </p:nvPr>
        </p:nvSpPr>
        <p:spPr>
          <a:xfrm>
            <a:off x="228600" y="6033246"/>
            <a:ext cx="1066800" cy="215154"/>
          </a:xfrm>
          <a:prstGeom prst="rect">
            <a:avLst/>
          </a:prstGeom>
        </p:spPr>
        <p:txBody>
          <a:bodyPr vert="horz" lIns="91440" tIns="45720" rIns="91440" bIns="45720" rtlCol="0" anchor="ctr"/>
          <a:lstStyle>
            <a:lvl1pPr algn="l">
              <a:defRPr sz="1300">
                <a:solidFill>
                  <a:schemeClr val="bg2"/>
                </a:solidFill>
              </a:defRPr>
            </a:lvl1pPr>
          </a:lstStyle>
          <a:p>
            <a:fld id="{D3120E46-F4CD-4B9C-B741-ED215B4E5A5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600" kern="1200">
          <a:gradFill>
            <a:gsLst>
              <a:gs pos="0">
                <a:schemeClr val="bg1"/>
              </a:gs>
              <a:gs pos="90000">
                <a:schemeClr val="bg2">
                  <a:lumMod val="90000"/>
                </a:schemeClr>
              </a:gs>
            </a:gsLst>
            <a:lin ang="5400000" scaled="0"/>
          </a:gradFill>
          <a:effectLst>
            <a:reflection blurRad="6350" stA="55000" endA="300" endPos="25500" dir="5400000" sy="-100000" algn="bl" rotWithShape="0"/>
          </a:effectLst>
          <a:latin typeface="+mj-lt"/>
          <a:ea typeface="+mj-ea"/>
          <a:cs typeface="+mj-cs"/>
        </a:defRPr>
      </a:lvl1pPr>
    </p:titleStyle>
    <p:bodyStyle>
      <a:lvl1pPr marL="228600" indent="-228600" algn="l" defTabSz="914400" rtl="0" eaLnBrk="1" latinLnBrk="0" hangingPunct="1">
        <a:spcBef>
          <a:spcPts val="1200"/>
        </a:spcBef>
        <a:buClr>
          <a:schemeClr val="bg2"/>
        </a:buClr>
        <a:buFontTx/>
        <a:buBlip>
          <a:blip r:embed="rId14"/>
        </a:buBlip>
        <a:defRPr sz="2200" kern="1200">
          <a:gradFill>
            <a:gsLst>
              <a:gs pos="0">
                <a:schemeClr val="bg1"/>
              </a:gs>
              <a:gs pos="90000">
                <a:schemeClr val="bg2">
                  <a:lumMod val="90000"/>
                </a:schemeClr>
              </a:gs>
            </a:gsLst>
            <a:lin ang="5400000" scaled="0"/>
          </a:gradFill>
          <a:latin typeface="+mn-lt"/>
          <a:ea typeface="+mn-ea"/>
          <a:cs typeface="+mn-cs"/>
        </a:defRPr>
      </a:lvl1pPr>
      <a:lvl2pPr marL="457200" indent="-228600" algn="l" defTabSz="914400" rtl="0" eaLnBrk="1" latinLnBrk="0" hangingPunct="1">
        <a:spcBef>
          <a:spcPts val="1200"/>
        </a:spcBef>
        <a:buFontTx/>
        <a:buBlip>
          <a:blip r:embed="rId15"/>
        </a:buBlip>
        <a:defRPr sz="2000" kern="1200">
          <a:gradFill>
            <a:gsLst>
              <a:gs pos="0">
                <a:schemeClr val="bg1"/>
              </a:gs>
              <a:gs pos="90000">
                <a:schemeClr val="bg2">
                  <a:lumMod val="90000"/>
                </a:schemeClr>
              </a:gs>
            </a:gsLst>
            <a:lin ang="5400000" scaled="0"/>
          </a:gradFill>
          <a:latin typeface="+mn-lt"/>
          <a:ea typeface="+mn-ea"/>
          <a:cs typeface="+mn-cs"/>
        </a:defRPr>
      </a:lvl2pPr>
      <a:lvl3pPr marL="685800" indent="-228600" algn="l" defTabSz="914400" rtl="0" eaLnBrk="1" latinLnBrk="0" hangingPunct="1">
        <a:spcBef>
          <a:spcPts val="1200"/>
        </a:spcBef>
        <a:buFontTx/>
        <a:buBlip>
          <a:blip r:embed="rId15"/>
        </a:buBlip>
        <a:defRPr sz="2000" kern="1200">
          <a:gradFill>
            <a:gsLst>
              <a:gs pos="0">
                <a:schemeClr val="bg1"/>
              </a:gs>
              <a:gs pos="90000">
                <a:schemeClr val="bg2">
                  <a:lumMod val="90000"/>
                </a:schemeClr>
              </a:gs>
            </a:gsLst>
            <a:lin ang="5400000" scaled="0"/>
          </a:gradFill>
          <a:latin typeface="+mn-lt"/>
          <a:ea typeface="+mn-ea"/>
          <a:cs typeface="+mn-cs"/>
        </a:defRPr>
      </a:lvl3pPr>
      <a:lvl4pPr marL="914400" indent="-228600" algn="l" defTabSz="914400" rtl="0" eaLnBrk="1" latinLnBrk="0" hangingPunct="1">
        <a:spcBef>
          <a:spcPts val="1200"/>
        </a:spcBef>
        <a:buFontTx/>
        <a:buBlip>
          <a:blip r:embed="rId15"/>
        </a:buBlip>
        <a:defRPr sz="2000" kern="1200">
          <a:gradFill>
            <a:gsLst>
              <a:gs pos="0">
                <a:schemeClr val="bg1"/>
              </a:gs>
              <a:gs pos="90000">
                <a:schemeClr val="bg2">
                  <a:lumMod val="90000"/>
                </a:schemeClr>
              </a:gs>
            </a:gsLst>
            <a:lin ang="5400000" scaled="0"/>
          </a:gradFill>
          <a:latin typeface="+mn-lt"/>
          <a:ea typeface="+mn-ea"/>
          <a:cs typeface="+mn-cs"/>
        </a:defRPr>
      </a:lvl4pPr>
      <a:lvl5pPr marL="1143000" indent="-228600" algn="l" defTabSz="914400" rtl="0" eaLnBrk="1" latinLnBrk="0" hangingPunct="1">
        <a:spcBef>
          <a:spcPts val="1200"/>
        </a:spcBef>
        <a:buFontTx/>
        <a:buBlip>
          <a:blip r:embed="rId15"/>
        </a:buBlip>
        <a:defRPr sz="2000" kern="1200">
          <a:gradFill>
            <a:gsLst>
              <a:gs pos="0">
                <a:schemeClr val="bg1"/>
              </a:gs>
              <a:gs pos="90000">
                <a:schemeClr val="bg2">
                  <a:lumMod val="90000"/>
                </a:schemeClr>
              </a:gs>
            </a:gsLst>
            <a:lin ang="5400000" scaled="0"/>
          </a:gra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 descr="роенон"/>
          <p:cNvPicPr>
            <a:picLocks noChangeAspect="1" noChangeArrowheads="1"/>
          </p:cNvPicPr>
          <p:nvPr/>
        </p:nvPicPr>
        <p:blipFill>
          <a:blip r:embed="rId2"/>
          <a:srcRect l="17307" t="14173" r="19231" b="14960"/>
          <a:stretch>
            <a:fillRect/>
          </a:stretch>
        </p:blipFill>
        <p:spPr>
          <a:xfrm>
            <a:off x="0" y="785794"/>
            <a:ext cx="3214678" cy="4857784"/>
          </a:xfrm>
          <a:prstGeom prst="rect">
            <a:avLst/>
          </a:prstGeom>
          <a:ln w="76200">
            <a:solidFill>
              <a:schemeClr val="accent2">
                <a:lumMod val="75000"/>
              </a:schemeClr>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Заголовок 2"/>
          <p:cNvSpPr>
            <a:spLocks noGrp="1"/>
          </p:cNvSpPr>
          <p:nvPr>
            <p:ph type="title"/>
          </p:nvPr>
        </p:nvSpPr>
        <p:spPr>
          <a:xfrm>
            <a:off x="2928926" y="857232"/>
            <a:ext cx="6072231" cy="4786346"/>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t-RU"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Фатих Кәрим - фронтовик –шагыйр</a:t>
            </a:r>
            <a:r>
              <a:rPr lang="ru-RU" sz="6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ь</a:t>
            </a:r>
            <a:r>
              <a:rPr lang="ru-RU"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1941-1945</a:t>
            </a: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3"/>
                                        </p:tgtEl>
                                        <p:attrNameLst>
                                          <p:attrName>style.visibility</p:attrName>
                                        </p:attrNameLst>
                                      </p:cBhvr>
                                      <p:to>
                                        <p:strVal val="visible"/>
                                      </p:to>
                                    </p:set>
                                    <p:anim calcmode="discrete" valueType="clr">
                                      <p:cBhvr override="childStyle">
                                        <p:cTn id="18"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3"/>
                                        </p:tgtEl>
                                        <p:attrNameLst>
                                          <p:attrName>fillcolor</p:attrName>
                                        </p:attrNameLst>
                                      </p:cBhvr>
                                      <p:tavLst>
                                        <p:tav tm="0">
                                          <p:val>
                                            <p:clrVal>
                                              <a:schemeClr val="accent2"/>
                                            </p:clrVal>
                                          </p:val>
                                        </p:tav>
                                        <p:tav tm="50000">
                                          <p:val>
                                            <p:clrVal>
                                              <a:schemeClr val="hlink"/>
                                            </p:clrVal>
                                          </p:val>
                                        </p:tav>
                                      </p:tavLst>
                                    </p:anim>
                                    <p:set>
                                      <p:cBhvr>
                                        <p:cTn id="20"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orod.tomsk.ru/i/u/1576/pt-215-werferbatterie-75dpi.jpg"/>
          <p:cNvPicPr>
            <a:picLocks noChangeAspect="1" noChangeArrowheads="1"/>
          </p:cNvPicPr>
          <p:nvPr/>
        </p:nvPicPr>
        <p:blipFill>
          <a:blip r:embed="rId2"/>
          <a:srcRect/>
          <a:stretch>
            <a:fillRect/>
          </a:stretch>
        </p:blipFill>
        <p:spPr bwMode="auto">
          <a:xfrm>
            <a:off x="0" y="642918"/>
            <a:ext cx="9144000" cy="6858000"/>
          </a:xfrm>
          <a:prstGeom prst="rect">
            <a:avLst/>
          </a:prstGeom>
          <a:noFill/>
        </p:spPr>
      </p:pic>
      <p:sp>
        <p:nvSpPr>
          <p:cNvPr id="5" name="Заголовок 4"/>
          <p:cNvSpPr>
            <a:spLocks noGrp="1"/>
          </p:cNvSpPr>
          <p:nvPr>
            <p:ph type="title"/>
          </p:nvPr>
        </p:nvSpPr>
        <p:spPr>
          <a:xfrm>
            <a:off x="3428993" y="0"/>
            <a:ext cx="5715008" cy="6858000"/>
          </a:xfrm>
        </p:spPr>
        <p:txBody>
          <a:bodyPr>
            <a:normAutofit/>
          </a:bodyPr>
          <a:lstStyle/>
          <a:p>
            <a:r>
              <a:rPr lang="tt-RU" sz="3200" b="1" i="1" dirty="0" smtClean="0">
                <a:solidFill>
                  <a:srgbClr val="002060"/>
                </a:solidFill>
                <a:latin typeface="Times New Roman" pitchFamily="18" charset="0"/>
                <a:ea typeface="Arial Unicode MS" pitchFamily="34" charset="-128"/>
                <a:cs typeface="Times New Roman" pitchFamily="18" charset="0"/>
              </a:rPr>
              <a:t>Ватан өчен изге көрәшкә күтәрелгән совет кешеләре арасында рядовой солдат, шагыйр</a:t>
            </a:r>
            <a:r>
              <a:rPr lang="ru-RU" sz="3200" b="1" i="1" dirty="0" err="1" smtClean="0">
                <a:solidFill>
                  <a:srgbClr val="002060"/>
                </a:solidFill>
                <a:latin typeface="Times New Roman" pitchFamily="18" charset="0"/>
                <a:ea typeface="Arial Unicode MS" pitchFamily="34" charset="-128"/>
                <a:cs typeface="Times New Roman" pitchFamily="18" charset="0"/>
              </a:rPr>
              <a:t>ь</a:t>
            </a:r>
            <a:r>
              <a:rPr lang="tt-RU" sz="3200" b="1" i="1" dirty="0" smtClean="0">
                <a:solidFill>
                  <a:srgbClr val="002060"/>
                </a:solidFill>
                <a:latin typeface="Times New Roman" pitchFamily="18" charset="0"/>
                <a:ea typeface="Arial Unicode MS" pitchFamily="34" charset="-128"/>
                <a:cs typeface="Times New Roman" pitchFamily="18" charset="0"/>
              </a:rPr>
              <a:t> Фатих Кәрим дә бар иде. Ул ватанны дошманнан азат итүне үзенең намус эше, горурлык итеп санады. </a:t>
            </a:r>
            <a:r>
              <a:rPr lang="tt-RU" sz="3200" dirty="0" smtClean="0">
                <a:solidFill>
                  <a:srgbClr val="002060"/>
                </a:solidFill>
                <a:latin typeface="Arial Unicode MS" pitchFamily="34" charset="-128"/>
                <a:ea typeface="Arial Unicode MS" pitchFamily="34" charset="-128"/>
                <a:cs typeface="Arial Unicode MS" pitchFamily="34" charset="-128"/>
              </a:rPr>
              <a:t/>
            </a:r>
            <a:br>
              <a:rPr lang="tt-RU" sz="3200" dirty="0" smtClean="0">
                <a:solidFill>
                  <a:srgbClr val="002060"/>
                </a:solidFill>
                <a:latin typeface="Arial Unicode MS" pitchFamily="34" charset="-128"/>
                <a:ea typeface="Arial Unicode MS" pitchFamily="34" charset="-128"/>
                <a:cs typeface="Arial Unicode MS" pitchFamily="34" charset="-128"/>
              </a:rPr>
            </a:br>
            <a:r>
              <a:rPr lang="tt-RU" sz="3200" dirty="0" smtClean="0">
                <a:solidFill>
                  <a:srgbClr val="FF0000"/>
                </a:solidFill>
                <a:latin typeface="Arial Unicode MS" pitchFamily="34" charset="-128"/>
                <a:ea typeface="Arial Unicode MS" pitchFamily="34" charset="-128"/>
                <a:cs typeface="Arial Unicode MS" pitchFamily="34" charset="-128"/>
              </a:rPr>
              <a:t>“Юл басарлар таптый җиребезне, </a:t>
            </a:r>
            <a:br>
              <a:rPr lang="tt-RU" sz="3200" dirty="0" smtClean="0">
                <a:solidFill>
                  <a:srgbClr val="FF0000"/>
                </a:solidFill>
                <a:latin typeface="Arial Unicode MS" pitchFamily="34" charset="-128"/>
                <a:ea typeface="Arial Unicode MS" pitchFamily="34" charset="-128"/>
                <a:cs typeface="Arial Unicode MS" pitchFamily="34" charset="-128"/>
              </a:rPr>
            </a:br>
            <a:r>
              <a:rPr lang="tt-RU" sz="3200" dirty="0" smtClean="0">
                <a:solidFill>
                  <a:srgbClr val="FF0000"/>
                </a:solidFill>
                <a:latin typeface="Arial Unicode MS" pitchFamily="34" charset="-128"/>
                <a:ea typeface="Arial Unicode MS" pitchFamily="34" charset="-128"/>
                <a:cs typeface="Arial Unicode MS" pitchFamily="34" charset="-128"/>
              </a:rPr>
              <a:t>Ватан сугышына мин китәм”. (“Ант”)</a:t>
            </a:r>
            <a:endParaRPr lang="ru-RU" sz="3200" dirty="0">
              <a:solidFill>
                <a:srgbClr val="FF0000"/>
              </a:solidFill>
              <a:latin typeface="Arial Unicode MS" pitchFamily="34" charset="-128"/>
              <a:ea typeface="Arial Unicode MS" pitchFamily="34" charset="-128"/>
              <a:cs typeface="Arial Unicode MS" pitchFamily="34" charset="-128"/>
            </a:endParaRPr>
          </a:p>
        </p:txBody>
      </p:sp>
      <p:pic>
        <p:nvPicPr>
          <p:cNvPr id="1028" name="Picture 4" descr="http://900igr.net/datai/khimija/Vojna/0004-001-Nachalo-vojny.jpg"/>
          <p:cNvPicPr>
            <a:picLocks noChangeAspect="1" noChangeArrowheads="1"/>
          </p:cNvPicPr>
          <p:nvPr/>
        </p:nvPicPr>
        <p:blipFill>
          <a:blip r:embed="rId3"/>
          <a:srcRect/>
          <a:stretch>
            <a:fillRect/>
          </a:stretch>
        </p:blipFill>
        <p:spPr bwMode="auto">
          <a:xfrm>
            <a:off x="0" y="142852"/>
            <a:ext cx="2786050" cy="329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3504" y="142852"/>
            <a:ext cx="4000496" cy="6715148"/>
          </a:xfrm>
        </p:spPr>
        <p:txBody>
          <a:bodyPr>
            <a:noAutofit/>
          </a:bodyPr>
          <a:lstStyle/>
          <a:p>
            <a:r>
              <a:rPr lang="tt-RU" sz="4000" dirty="0" smtClean="0">
                <a:solidFill>
                  <a:srgbClr val="FFFF00"/>
                </a:solidFill>
                <a:effectLst>
                  <a:outerShdw blurRad="38100" dist="38100" dir="2700000" algn="tl">
                    <a:srgbClr val="000000">
                      <a:alpha val="43137"/>
                    </a:srgbClr>
                  </a:outerShdw>
                  <a:reflection blurRad="6350" stA="55000" endA="300" endPos="25500" dir="5400000" sy="-100000" algn="bl" rotWithShape="0"/>
                </a:effectLst>
                <a:latin typeface="Batang" pitchFamily="18" charset="-127"/>
                <a:ea typeface="Batang" pitchFamily="18" charset="-127"/>
              </a:rPr>
              <a:t>“Шушы балам өчен, синең өчен, Нәселем өчен, Туган ил өчен, Мылтык тотып баскан җиремнән Бер адым да артка чигенмәм!” (“Ант”)</a:t>
            </a:r>
            <a:endParaRPr lang="ru-RU" sz="4000" dirty="0">
              <a:solidFill>
                <a:srgbClr val="FFFF00"/>
              </a:solidFill>
              <a:effectLst>
                <a:outerShdw blurRad="38100" dist="38100" dir="2700000" algn="tl">
                  <a:srgbClr val="000000">
                    <a:alpha val="43137"/>
                  </a:srgbClr>
                </a:outerShdw>
                <a:reflection blurRad="6350" stA="55000" endA="300" endPos="25500" dir="5400000" sy="-100000" algn="bl" rotWithShape="0"/>
              </a:effectLst>
              <a:latin typeface="Batang" pitchFamily="18" charset="-127"/>
              <a:ea typeface="Batang" pitchFamily="18" charset="-127"/>
            </a:endParaRPr>
          </a:p>
        </p:txBody>
      </p:sp>
      <p:pic>
        <p:nvPicPr>
          <p:cNvPr id="17410" name="Picture 2"/>
          <p:cNvPicPr>
            <a:picLocks noChangeAspect="1" noChangeArrowheads="1"/>
          </p:cNvPicPr>
          <p:nvPr/>
        </p:nvPicPr>
        <p:blipFill>
          <a:blip r:embed="rId2"/>
          <a:srcRect/>
          <a:stretch>
            <a:fillRect/>
          </a:stretch>
        </p:blipFill>
        <p:spPr bwMode="auto">
          <a:xfrm>
            <a:off x="0" y="142852"/>
            <a:ext cx="5643544" cy="56435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2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2"/>
                                        </p:tgtEl>
                                        <p:attrNameLst>
                                          <p:attrName>ppt_x</p:attrName>
                                          <p:attrName>ppt_y</p:attrName>
                                        </p:attrNameLst>
                                      </p:cBhvr>
                                    </p:animMotion>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0563" y="0"/>
            <a:ext cx="4643438" cy="6858000"/>
          </a:xfrm>
        </p:spPr>
        <p:txBody>
          <a:bodyPr>
            <a:normAutofit fontScale="90000"/>
          </a:bodyPr>
          <a:lstStyle/>
          <a:p>
            <a:r>
              <a:rPr lang="tt-RU" sz="2800" dirty="0" smtClean="0">
                <a:solidFill>
                  <a:srgbClr val="002060"/>
                </a:solidFill>
                <a:effectLst>
                  <a:outerShdw blurRad="38100" dist="38100" dir="2700000" algn="tl">
                    <a:srgbClr val="000000">
                      <a:alpha val="43137"/>
                    </a:srgbClr>
                  </a:outerShdw>
                  <a:reflection blurRad="6350" stA="55000" endA="300" endPos="25500" dir="5400000" sy="-100000" algn="bl" rotWithShape="0"/>
                </a:effectLst>
                <a:latin typeface="Batang" pitchFamily="18" charset="-127"/>
                <a:ea typeface="Batang" pitchFamily="18" charset="-127"/>
              </a:rPr>
              <a:t>Фатих Кәрим – кешелексезнең вәхшилекнең аяусыз дошманы. Ул илебезнең барлык солдатлары сафында фашизм белән, үлем китерүче белән бугазлаша.</a:t>
            </a:r>
            <a:r>
              <a:rPr lang="tt-RU" sz="2800" dirty="0" smtClean="0"/>
              <a:t/>
            </a:r>
            <a:br>
              <a:rPr lang="tt-RU" sz="2800" dirty="0" smtClean="0"/>
            </a:br>
            <a:r>
              <a:rPr lang="tt-RU" sz="3200" dirty="0" smtClean="0">
                <a:solidFill>
                  <a:srgbClr val="00B050"/>
                </a:solidFill>
                <a:effectLst>
                  <a:outerShdw blurRad="38100" dist="38100" dir="2700000" algn="tl">
                    <a:srgbClr val="000000">
                      <a:alpha val="43137"/>
                    </a:srgbClr>
                  </a:outerShdw>
                  <a:reflection blurRad="6350" stA="55000" endA="300" endPos="25500" dir="5400000" sy="-100000" algn="bl" rotWithShape="0"/>
                </a:effectLst>
              </a:rPr>
              <a:t>Фашист илгә үлем генә китерә, </a:t>
            </a:r>
            <a:br>
              <a:rPr lang="tt-RU" sz="3200" dirty="0" smtClean="0">
                <a:solidFill>
                  <a:srgbClr val="00B050"/>
                </a:solidFill>
                <a:effectLst>
                  <a:outerShdw blurRad="38100" dist="38100" dir="2700000" algn="tl">
                    <a:srgbClr val="000000">
                      <a:alpha val="43137"/>
                    </a:srgbClr>
                  </a:outerShdw>
                  <a:reflection blurRad="6350" stA="55000" endA="300" endPos="25500" dir="5400000" sy="-100000" algn="bl" rotWithShape="0"/>
                </a:effectLst>
              </a:rPr>
            </a:br>
            <a:r>
              <a:rPr lang="tt-RU" sz="3200" dirty="0" smtClean="0">
                <a:solidFill>
                  <a:srgbClr val="00B050"/>
                </a:solidFill>
                <a:effectLst>
                  <a:outerShdw blurRad="38100" dist="38100" dir="2700000" algn="tl">
                    <a:srgbClr val="000000">
                      <a:alpha val="43137"/>
                    </a:srgbClr>
                  </a:outerShdw>
                  <a:reflection blurRad="6350" stA="55000" endA="300" endPos="25500" dir="5400000" sy="-100000" algn="bl" rotWithShape="0"/>
                </a:effectLst>
              </a:rPr>
              <a:t>Фашизмның таңы, язы юк – Яшен уты белән күккә язып әйтәм: </a:t>
            </a:r>
            <a:br>
              <a:rPr lang="tt-RU" sz="3200" dirty="0" smtClean="0">
                <a:solidFill>
                  <a:srgbClr val="00B050"/>
                </a:solidFill>
                <a:effectLst>
                  <a:outerShdw blurRad="38100" dist="38100" dir="2700000" algn="tl">
                    <a:srgbClr val="000000">
                      <a:alpha val="43137"/>
                    </a:srgbClr>
                  </a:outerShdw>
                  <a:reflection blurRad="6350" stA="55000" endA="300" endPos="25500" dir="5400000" sy="-100000" algn="bl" rotWithShape="0"/>
                </a:effectLst>
              </a:rPr>
            </a:br>
            <a:r>
              <a:rPr lang="tt-RU" sz="3200" dirty="0" smtClean="0">
                <a:solidFill>
                  <a:srgbClr val="00B050"/>
                </a:solidFill>
                <a:effectLst>
                  <a:outerShdw blurRad="38100" dist="38100" dir="2700000" algn="tl">
                    <a:srgbClr val="000000">
                      <a:alpha val="43137"/>
                    </a:srgbClr>
                  </a:outerShdw>
                  <a:reflection blurRad="6350" stA="55000" endA="300" endPos="25500" dir="5400000" sy="-100000" algn="bl" rotWithShape="0"/>
                </a:effectLst>
              </a:rPr>
              <a:t>Язы юкның яшәү хакы юк!</a:t>
            </a:r>
            <a:br>
              <a:rPr lang="tt-RU" sz="3200" dirty="0" smtClean="0">
                <a:solidFill>
                  <a:srgbClr val="00B050"/>
                </a:solidFill>
                <a:effectLst>
                  <a:outerShdw blurRad="38100" dist="38100" dir="2700000" algn="tl">
                    <a:srgbClr val="000000">
                      <a:alpha val="43137"/>
                    </a:srgbClr>
                  </a:outerShdw>
                  <a:reflection blurRad="6350" stA="55000" endA="300" endPos="25500" dir="5400000" sy="-100000" algn="bl" rotWithShape="0"/>
                </a:effectLst>
              </a:rPr>
            </a:br>
            <a:r>
              <a:rPr lang="tt-RU" sz="3200" i="1" u="sng" dirty="0" smtClean="0">
                <a:solidFill>
                  <a:srgbClr val="0070C0"/>
                </a:solidFill>
                <a:effectLst>
                  <a:outerShdw blurRad="38100" dist="38100" dir="2700000" algn="tl">
                    <a:srgbClr val="000000">
                      <a:alpha val="43137"/>
                    </a:srgbClr>
                  </a:outerShdw>
                  <a:reflection blurRad="6350" stA="55000" endA="300" endPos="25500" dir="5400000" sy="-100000" algn="bl" rotWithShape="0"/>
                </a:effectLst>
              </a:rPr>
              <a:t>“Фашизмның язы юк”</a:t>
            </a:r>
            <a:endParaRPr lang="ru-RU" sz="3200" i="1" u="sng" dirty="0">
              <a:solidFill>
                <a:srgbClr val="0070C0"/>
              </a:solidFill>
              <a:effectLst>
                <a:outerShdw blurRad="38100" dist="38100" dir="2700000" algn="tl">
                  <a:srgbClr val="000000">
                    <a:alpha val="43137"/>
                  </a:srgbClr>
                </a:outerShdw>
                <a:reflection blurRad="6350" stA="55000" endA="300" endPos="25500" dir="5400000" sy="-100000" algn="bl" rotWithShape="0"/>
              </a:effectLst>
            </a:endParaRPr>
          </a:p>
        </p:txBody>
      </p:sp>
      <p:pic>
        <p:nvPicPr>
          <p:cNvPr id="18434" name="Picture 2" descr="http://www.stihi.ru/pics/2011/06/22/5656.jpg"/>
          <p:cNvPicPr>
            <a:picLocks noChangeAspect="1" noChangeArrowheads="1"/>
          </p:cNvPicPr>
          <p:nvPr/>
        </p:nvPicPr>
        <p:blipFill>
          <a:blip r:embed="rId2"/>
          <a:srcRect/>
          <a:stretch>
            <a:fillRect/>
          </a:stretch>
        </p:blipFill>
        <p:spPr bwMode="auto">
          <a:xfrm>
            <a:off x="0" y="0"/>
            <a:ext cx="4876800" cy="3543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8440" name="Picture 8" descr="http://www.migrationheritage.nsw.gov.au/cms/wp-content/uploads/2008/11/war-pows.jpg"/>
          <p:cNvPicPr>
            <a:picLocks noChangeAspect="1" noChangeArrowheads="1"/>
          </p:cNvPicPr>
          <p:nvPr/>
        </p:nvPicPr>
        <p:blipFill>
          <a:blip r:embed="rId3"/>
          <a:srcRect/>
          <a:stretch>
            <a:fillRect/>
          </a:stretch>
        </p:blipFill>
        <p:spPr bwMode="auto">
          <a:xfrm>
            <a:off x="0" y="3429000"/>
            <a:ext cx="4857752" cy="3429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Лэймер\Desktop\2012-02-08 фк\фк 001.jpg"/>
          <p:cNvPicPr>
            <a:picLocks noChangeAspect="1" noChangeArrowheads="1"/>
          </p:cNvPicPr>
          <p:nvPr/>
        </p:nvPicPr>
        <p:blipFill>
          <a:blip r:embed="rId2" cstate="print"/>
          <a:srcRect l="32807" r="17048" b="41667"/>
          <a:stretch>
            <a:fillRect/>
          </a:stretch>
        </p:blipFill>
        <p:spPr bwMode="auto">
          <a:xfrm>
            <a:off x="0" y="2000240"/>
            <a:ext cx="3143240" cy="4857760"/>
          </a:xfrm>
          <a:prstGeom prst="rect">
            <a:avLst/>
          </a:prstGeom>
          <a:noFill/>
        </p:spPr>
      </p:pic>
      <p:sp>
        <p:nvSpPr>
          <p:cNvPr id="3" name="Заголовок 2"/>
          <p:cNvSpPr>
            <a:spLocks noGrp="1"/>
          </p:cNvSpPr>
          <p:nvPr>
            <p:ph type="title"/>
          </p:nvPr>
        </p:nvSpPr>
        <p:spPr>
          <a:xfrm>
            <a:off x="142844" y="792162"/>
            <a:ext cx="8858312" cy="808038"/>
          </a:xfrm>
        </p:spPr>
        <p:txBody>
          <a:bodyPr>
            <a:normAutofit fontScale="90000"/>
          </a:bodyPr>
          <a:lstStyle/>
          <a:p>
            <a:r>
              <a:rPr lang="ru-RU" sz="2800" b="1" dirty="0" err="1" smtClean="0">
                <a:solidFill>
                  <a:srgbClr val="0070C0"/>
                </a:solidFill>
              </a:rPr>
              <a:t>Шагыйрь</a:t>
            </a:r>
            <a:r>
              <a:rPr lang="ru-RU" sz="2800" b="1" dirty="0" smtClean="0">
                <a:solidFill>
                  <a:srgbClr val="0070C0"/>
                </a:solidFill>
              </a:rPr>
              <a:t> </a:t>
            </a:r>
            <a:r>
              <a:rPr lang="tt-RU" sz="2800" b="1" dirty="0" smtClean="0">
                <a:solidFill>
                  <a:srgbClr val="0070C0"/>
                </a:solidFill>
              </a:rPr>
              <a:t>“Гөлсем”, “Өмет йолдызы”, “Партизан хатыны” поэмаларында фашистларның канечкеч вәхшилеген һәм безнең ил кешесенең алардан өстенлеген тетрәндергеч күренешләрдә  ача.</a:t>
            </a:r>
            <a:r>
              <a:rPr lang="ru-RU" sz="2800" b="1" dirty="0" smtClean="0">
                <a:solidFill>
                  <a:srgbClr val="0070C0"/>
                </a:solidFill>
              </a:rPr>
              <a:t> </a:t>
            </a:r>
            <a:r>
              <a:rPr lang="ru-RU" sz="2800" b="1" dirty="0" smtClean="0">
                <a:solidFill>
                  <a:srgbClr val="00B0F0"/>
                </a:solidFill>
              </a:rPr>
              <a:t/>
            </a:r>
            <a:br>
              <a:rPr lang="ru-RU" sz="2800" b="1" dirty="0" smtClean="0">
                <a:solidFill>
                  <a:srgbClr val="00B0F0"/>
                </a:solidFill>
              </a:rPr>
            </a:br>
            <a:endParaRPr lang="ru-RU" sz="2800" b="1" dirty="0">
              <a:solidFill>
                <a:srgbClr val="00B0F0"/>
              </a:solidFill>
            </a:endParaRPr>
          </a:p>
        </p:txBody>
      </p:sp>
      <p:sp>
        <p:nvSpPr>
          <p:cNvPr id="15" name="Содержимое 14"/>
          <p:cNvSpPr>
            <a:spLocks noGrp="1"/>
          </p:cNvSpPr>
          <p:nvPr>
            <p:ph sz="half" idx="1"/>
          </p:nvPr>
        </p:nvSpPr>
        <p:spPr>
          <a:xfrm>
            <a:off x="0" y="2003424"/>
            <a:ext cx="3143240" cy="4854575"/>
          </a:xfrm>
          <a:ln w="38100">
            <a:solidFill>
              <a:srgbClr val="002060"/>
            </a:solidFill>
          </a:ln>
        </p:spPr>
        <p:txBody>
          <a:bodyPr/>
          <a:lstStyle/>
          <a:p>
            <a:endParaRPr lang="ru-RU" dirty="0"/>
          </a:p>
        </p:txBody>
      </p:sp>
      <p:sp>
        <p:nvSpPr>
          <p:cNvPr id="16" name="Содержимое 15"/>
          <p:cNvSpPr>
            <a:spLocks noGrp="1"/>
          </p:cNvSpPr>
          <p:nvPr>
            <p:ph sz="half" idx="2"/>
          </p:nvPr>
        </p:nvSpPr>
        <p:spPr>
          <a:xfrm>
            <a:off x="3143240" y="2003425"/>
            <a:ext cx="5715040" cy="4640285"/>
          </a:xfrm>
        </p:spPr>
        <p:txBody>
          <a:bodyPr>
            <a:normAutofit/>
          </a:bodyPr>
          <a:lstStyle/>
          <a:p>
            <a:r>
              <a:rPr lang="tt-RU" sz="2400" b="1" i="1" dirty="0" smtClean="0">
                <a:solidFill>
                  <a:srgbClr val="0070C0"/>
                </a:solidFill>
                <a:latin typeface="Times New Roman" pitchFamily="18" charset="0"/>
                <a:cs typeface="Times New Roman" pitchFamily="18" charset="0"/>
              </a:rPr>
              <a:t>“Кыска төннең кайсы сәгатендә</a:t>
            </a:r>
          </a:p>
          <a:p>
            <a:r>
              <a:rPr lang="tt-RU" sz="2400" b="1" i="1" dirty="0" smtClean="0">
                <a:solidFill>
                  <a:srgbClr val="0070C0"/>
                </a:solidFill>
                <a:latin typeface="Times New Roman" pitchFamily="18" charset="0"/>
                <a:cs typeface="Times New Roman" pitchFamily="18" charset="0"/>
              </a:rPr>
              <a:t>Ул урманның кайсы ягына</a:t>
            </a:r>
          </a:p>
          <a:p>
            <a:r>
              <a:rPr lang="tt-RU" sz="2400" b="1" i="1" dirty="0" smtClean="0">
                <a:solidFill>
                  <a:srgbClr val="0070C0"/>
                </a:solidFill>
                <a:latin typeface="Times New Roman" pitchFamily="18" charset="0"/>
                <a:cs typeface="Times New Roman" pitchFamily="18" charset="0"/>
              </a:rPr>
              <a:t>Нинди юлдан, нинди сукмаклардан</a:t>
            </a:r>
          </a:p>
          <a:p>
            <a:r>
              <a:rPr lang="tt-RU" sz="2400" b="1" i="1" dirty="0" smtClean="0">
                <a:solidFill>
                  <a:srgbClr val="0070C0"/>
                </a:solidFill>
                <a:latin typeface="Times New Roman" pitchFamily="18" charset="0"/>
                <a:cs typeface="Times New Roman" pitchFamily="18" charset="0"/>
              </a:rPr>
              <a:t>Барасың син ирең янына?</a:t>
            </a:r>
          </a:p>
          <a:p>
            <a:endParaRPr lang="tt-RU" sz="2400" b="1" i="1" dirty="0" smtClean="0">
              <a:solidFill>
                <a:srgbClr val="0070C0"/>
              </a:solidFill>
              <a:latin typeface="Times New Roman" pitchFamily="18" charset="0"/>
              <a:cs typeface="Times New Roman" pitchFamily="18" charset="0"/>
            </a:endParaRPr>
          </a:p>
          <a:p>
            <a:r>
              <a:rPr lang="tt-RU" sz="2400" b="1" i="1" dirty="0" smtClean="0">
                <a:solidFill>
                  <a:srgbClr val="0070C0"/>
                </a:solidFill>
                <a:latin typeface="Times New Roman" pitchFamily="18" charset="0"/>
                <a:cs typeface="Times New Roman" pitchFamily="18" charset="0"/>
              </a:rPr>
              <a:t>Приклад белән төртеп күрсәтте ул</a:t>
            </a:r>
          </a:p>
          <a:p>
            <a:r>
              <a:rPr lang="tt-RU" sz="2400" b="1" i="1" dirty="0" smtClean="0">
                <a:solidFill>
                  <a:srgbClr val="0070C0"/>
                </a:solidFill>
                <a:latin typeface="Times New Roman" pitchFamily="18" charset="0"/>
                <a:cs typeface="Times New Roman" pitchFamily="18" charset="0"/>
              </a:rPr>
              <a:t>Каршыдагы калын урманны:</a:t>
            </a:r>
          </a:p>
          <a:p>
            <a:r>
              <a:rPr lang="tt-RU" sz="2400" b="1" i="1" dirty="0" smtClean="0">
                <a:solidFill>
                  <a:srgbClr val="0070C0"/>
                </a:solidFill>
                <a:latin typeface="Times New Roman" pitchFamily="18" charset="0"/>
                <a:cs typeface="Times New Roman" pitchFamily="18" charset="0"/>
              </a:rPr>
              <a:t>“Тик бер сорау – партизаннар кайда?</a:t>
            </a:r>
          </a:p>
          <a:p>
            <a:r>
              <a:rPr lang="tt-RU" sz="2400" b="1" i="1" dirty="0" smtClean="0">
                <a:solidFill>
                  <a:srgbClr val="0070C0"/>
                </a:solidFill>
                <a:latin typeface="Times New Roman" pitchFamily="18" charset="0"/>
                <a:cs typeface="Times New Roman" pitchFamily="18" charset="0"/>
              </a:rPr>
              <a:t>Күрсәт анда бару юлларын”.</a:t>
            </a:r>
            <a:endParaRPr lang="ru-RU" sz="2400" b="1" i="1" dirty="0">
              <a:solidFill>
                <a:srgbClr val="0070C0"/>
              </a:solidFill>
              <a:latin typeface="Times New Roman" pitchFamily="18" charset="0"/>
              <a:cs typeface="Times New Roman" pitchFamily="18" charset="0"/>
            </a:endParaRPr>
          </a:p>
        </p:txBody>
      </p:sp>
    </p:spTree>
  </p:cSld>
  <p:clrMapOvr>
    <a:masterClrMapping/>
  </p:clrMapOvr>
  <p:transition spd="med">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5">
                                            <p:bg/>
                                          </p:spTgt>
                                        </p:tgtEl>
                                        <p:attrNameLst>
                                          <p:attrName>style.visibility</p:attrName>
                                        </p:attrNameLst>
                                      </p:cBhvr>
                                      <p:to>
                                        <p:strVal val="visible"/>
                                      </p:to>
                                    </p:set>
                                    <p:animEffect transition="in" filter="fade">
                                      <p:cBhvr>
                                        <p:cTn id="12" dur="2000"/>
                                        <p:tgtEl>
                                          <p:spTgt spid="15">
                                            <p:bg/>
                                          </p:spTgt>
                                        </p:tgtEl>
                                      </p:cBhvr>
                                    </p:animEffect>
                                    <p:anim calcmode="lin" valueType="num">
                                      <p:cBhvr>
                                        <p:cTn id="13" dur="2000" fill="hold"/>
                                        <p:tgtEl>
                                          <p:spTgt spid="15">
                                            <p:bg/>
                                          </p:spTgt>
                                        </p:tgtEl>
                                        <p:attrNameLst>
                                          <p:attrName>ppt_x</p:attrName>
                                        </p:attrNameLst>
                                      </p:cBhvr>
                                      <p:tavLst>
                                        <p:tav tm="0">
                                          <p:val>
                                            <p:strVal val="#ppt_x"/>
                                          </p:val>
                                        </p:tav>
                                        <p:tav tm="100000">
                                          <p:val>
                                            <p:strVal val="#ppt_x"/>
                                          </p:val>
                                        </p:tav>
                                      </p:tavLst>
                                    </p:anim>
                                    <p:anim calcmode="lin" valueType="num">
                                      <p:cBhvr>
                                        <p:cTn id="14" dur="2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nodePh="1">
                                  <p:stCondLst>
                                    <p:cond delay="0"/>
                                  </p:stCondLst>
                                  <p:endCondLst>
                                    <p:cond evt="begin" delay="0">
                                      <p:tn val="17"/>
                                    </p:cond>
                                  </p:end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fade">
                                      <p:cBhvr>
                                        <p:cTn id="19" dur="2000"/>
                                        <p:tgtEl>
                                          <p:spTgt spid="15">
                                            <p:txEl>
                                              <p:pRg st="0" end="0"/>
                                            </p:txEl>
                                          </p:spTgt>
                                        </p:tgtEl>
                                      </p:cBhvr>
                                    </p:animEffect>
                                    <p:anim calcmode="lin" valueType="num">
                                      <p:cBhvr>
                                        <p:cTn id="20" dur="2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1" dur="2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Effect transition="in" filter="fade">
                                      <p:cBhvr>
                                        <p:cTn id="26" dur="1000"/>
                                        <p:tgtEl>
                                          <p:spTgt spid="16">
                                            <p:txEl>
                                              <p:pRg st="0" end="0"/>
                                            </p:txEl>
                                          </p:spTgt>
                                        </p:tgtEl>
                                      </p:cBhvr>
                                    </p:animEffect>
                                    <p:anim calcmode="lin" valueType="num">
                                      <p:cBhvr>
                                        <p:cTn id="27"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16">
                                            <p:txEl>
                                              <p:pRg st="1" end="1"/>
                                            </p:txEl>
                                          </p:spTgt>
                                        </p:tgtEl>
                                        <p:attrNameLst>
                                          <p:attrName>style.visibility</p:attrName>
                                        </p:attrNameLst>
                                      </p:cBhvr>
                                      <p:to>
                                        <p:strVal val="visible"/>
                                      </p:to>
                                    </p:set>
                                    <p:animEffect transition="in" filter="fade">
                                      <p:cBhvr>
                                        <p:cTn id="33" dur="1000"/>
                                        <p:tgtEl>
                                          <p:spTgt spid="16">
                                            <p:txEl>
                                              <p:pRg st="1" end="1"/>
                                            </p:txEl>
                                          </p:spTgt>
                                        </p:tgtEl>
                                      </p:cBhvr>
                                    </p:animEffect>
                                    <p:anim calcmode="lin" valueType="num">
                                      <p:cBhvr>
                                        <p:cTn id="34"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16">
                                            <p:txEl>
                                              <p:pRg st="2" end="2"/>
                                            </p:txEl>
                                          </p:spTgt>
                                        </p:tgtEl>
                                        <p:attrNameLst>
                                          <p:attrName>style.visibility</p:attrName>
                                        </p:attrNameLst>
                                      </p:cBhvr>
                                      <p:to>
                                        <p:strVal val="visible"/>
                                      </p:to>
                                    </p:set>
                                    <p:animEffect transition="in" filter="fade">
                                      <p:cBhvr>
                                        <p:cTn id="40" dur="1000"/>
                                        <p:tgtEl>
                                          <p:spTgt spid="16">
                                            <p:txEl>
                                              <p:pRg st="2" end="2"/>
                                            </p:txEl>
                                          </p:spTgt>
                                        </p:tgtEl>
                                      </p:cBhvr>
                                    </p:animEffect>
                                    <p:anim calcmode="lin" valueType="num">
                                      <p:cBhvr>
                                        <p:cTn id="41"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16">
                                            <p:txEl>
                                              <p:pRg st="3" end="3"/>
                                            </p:txEl>
                                          </p:spTgt>
                                        </p:tgtEl>
                                        <p:attrNameLst>
                                          <p:attrName>style.visibility</p:attrName>
                                        </p:attrNameLst>
                                      </p:cBhvr>
                                      <p:to>
                                        <p:strVal val="visible"/>
                                      </p:to>
                                    </p:set>
                                    <p:animEffect transition="in" filter="fade">
                                      <p:cBhvr>
                                        <p:cTn id="47" dur="1000"/>
                                        <p:tgtEl>
                                          <p:spTgt spid="16">
                                            <p:txEl>
                                              <p:pRg st="3" end="3"/>
                                            </p:txEl>
                                          </p:spTgt>
                                        </p:tgtEl>
                                      </p:cBhvr>
                                    </p:animEffect>
                                    <p:anim calcmode="lin" valueType="num">
                                      <p:cBhvr>
                                        <p:cTn id="48"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16">
                                            <p:txEl>
                                              <p:pRg st="5" end="5"/>
                                            </p:txEl>
                                          </p:spTgt>
                                        </p:tgtEl>
                                        <p:attrNameLst>
                                          <p:attrName>style.visibility</p:attrName>
                                        </p:attrNameLst>
                                      </p:cBhvr>
                                      <p:to>
                                        <p:strVal val="visible"/>
                                      </p:to>
                                    </p:set>
                                    <p:animEffect transition="in" filter="fade">
                                      <p:cBhvr>
                                        <p:cTn id="54" dur="1000"/>
                                        <p:tgtEl>
                                          <p:spTgt spid="16">
                                            <p:txEl>
                                              <p:pRg st="5" end="5"/>
                                            </p:txEl>
                                          </p:spTgt>
                                        </p:tgtEl>
                                      </p:cBhvr>
                                    </p:animEffect>
                                    <p:anim calcmode="lin" valueType="num">
                                      <p:cBhvr>
                                        <p:cTn id="55" dur="1000" fill="hold"/>
                                        <p:tgtEl>
                                          <p:spTgt spid="16">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1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16">
                                            <p:txEl>
                                              <p:pRg st="6" end="6"/>
                                            </p:txEl>
                                          </p:spTgt>
                                        </p:tgtEl>
                                        <p:attrNameLst>
                                          <p:attrName>style.visibility</p:attrName>
                                        </p:attrNameLst>
                                      </p:cBhvr>
                                      <p:to>
                                        <p:strVal val="visible"/>
                                      </p:to>
                                    </p:set>
                                    <p:animEffect transition="in" filter="fade">
                                      <p:cBhvr>
                                        <p:cTn id="61" dur="1000"/>
                                        <p:tgtEl>
                                          <p:spTgt spid="16">
                                            <p:txEl>
                                              <p:pRg st="6" end="6"/>
                                            </p:txEl>
                                          </p:spTgt>
                                        </p:tgtEl>
                                      </p:cBhvr>
                                    </p:animEffect>
                                    <p:anim calcmode="lin" valueType="num">
                                      <p:cBhvr>
                                        <p:cTn id="62" dur="1000" fill="hold"/>
                                        <p:tgtEl>
                                          <p:spTgt spid="16">
                                            <p:txEl>
                                              <p:pRg st="6" end="6"/>
                                            </p:txEl>
                                          </p:spTgt>
                                        </p:tgtEl>
                                        <p:attrNameLst>
                                          <p:attrName>ppt_x</p:attrName>
                                        </p:attrNameLst>
                                      </p:cBhvr>
                                      <p:tavLst>
                                        <p:tav tm="0">
                                          <p:val>
                                            <p:strVal val="#ppt_x"/>
                                          </p:val>
                                        </p:tav>
                                        <p:tav tm="100000">
                                          <p:val>
                                            <p:strVal val="#ppt_x"/>
                                          </p:val>
                                        </p:tav>
                                      </p:tavLst>
                                    </p:anim>
                                    <p:anim calcmode="lin" valueType="num">
                                      <p:cBhvr>
                                        <p:cTn id="63" dur="1000" fill="hold"/>
                                        <p:tgtEl>
                                          <p:spTgt spid="1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6">
                                            <p:txEl>
                                              <p:pRg st="7" end="7"/>
                                            </p:txEl>
                                          </p:spTgt>
                                        </p:tgtEl>
                                        <p:attrNameLst>
                                          <p:attrName>style.visibility</p:attrName>
                                        </p:attrNameLst>
                                      </p:cBhvr>
                                      <p:to>
                                        <p:strVal val="visible"/>
                                      </p:to>
                                    </p:set>
                                    <p:animEffect transition="in" filter="fade">
                                      <p:cBhvr>
                                        <p:cTn id="68" dur="1000"/>
                                        <p:tgtEl>
                                          <p:spTgt spid="16">
                                            <p:txEl>
                                              <p:pRg st="7" end="7"/>
                                            </p:txEl>
                                          </p:spTgt>
                                        </p:tgtEl>
                                      </p:cBhvr>
                                    </p:animEffect>
                                    <p:anim calcmode="lin" valueType="num">
                                      <p:cBhvr>
                                        <p:cTn id="69" dur="1000" fill="hold"/>
                                        <p:tgtEl>
                                          <p:spTgt spid="16">
                                            <p:txEl>
                                              <p:pRg st="7" end="7"/>
                                            </p:txEl>
                                          </p:spTgt>
                                        </p:tgtEl>
                                        <p:attrNameLst>
                                          <p:attrName>ppt_x</p:attrName>
                                        </p:attrNameLst>
                                      </p:cBhvr>
                                      <p:tavLst>
                                        <p:tav tm="0">
                                          <p:val>
                                            <p:strVal val="#ppt_x"/>
                                          </p:val>
                                        </p:tav>
                                        <p:tav tm="100000">
                                          <p:val>
                                            <p:strVal val="#ppt_x"/>
                                          </p:val>
                                        </p:tav>
                                      </p:tavLst>
                                    </p:anim>
                                    <p:anim calcmode="lin" valueType="num">
                                      <p:cBhvr>
                                        <p:cTn id="70" dur="1000" fill="hold"/>
                                        <p:tgtEl>
                                          <p:spTgt spid="1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16">
                                            <p:txEl>
                                              <p:pRg st="8" end="8"/>
                                            </p:txEl>
                                          </p:spTgt>
                                        </p:tgtEl>
                                        <p:attrNameLst>
                                          <p:attrName>style.visibility</p:attrName>
                                        </p:attrNameLst>
                                      </p:cBhvr>
                                      <p:to>
                                        <p:strVal val="visible"/>
                                      </p:to>
                                    </p:set>
                                    <p:animEffect transition="in" filter="fade">
                                      <p:cBhvr>
                                        <p:cTn id="75" dur="1000"/>
                                        <p:tgtEl>
                                          <p:spTgt spid="16">
                                            <p:txEl>
                                              <p:pRg st="8" end="8"/>
                                            </p:txEl>
                                          </p:spTgt>
                                        </p:tgtEl>
                                      </p:cBhvr>
                                    </p:animEffect>
                                    <p:anim calcmode="lin" valueType="num">
                                      <p:cBhvr>
                                        <p:cTn id="76" dur="1000" fill="hold"/>
                                        <p:tgtEl>
                                          <p:spTgt spid="16">
                                            <p:txEl>
                                              <p:pRg st="8" end="8"/>
                                            </p:txEl>
                                          </p:spTgt>
                                        </p:tgtEl>
                                        <p:attrNameLst>
                                          <p:attrName>ppt_x</p:attrName>
                                        </p:attrNameLst>
                                      </p:cBhvr>
                                      <p:tavLst>
                                        <p:tav tm="0">
                                          <p:val>
                                            <p:strVal val="#ppt_x"/>
                                          </p:val>
                                        </p:tav>
                                        <p:tav tm="100000">
                                          <p:val>
                                            <p:strVal val="#ppt_x"/>
                                          </p:val>
                                        </p:tav>
                                      </p:tavLst>
                                    </p:anim>
                                    <p:anim calcmode="lin" valueType="num">
                                      <p:cBhvr>
                                        <p:cTn id="77" dur="1000" fill="hold"/>
                                        <p:tgtEl>
                                          <p:spTgt spid="1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grpId="1" nodeType="clickEffect">
                                  <p:stCondLst>
                                    <p:cond delay="0"/>
                                  </p:stCondLst>
                                  <p:childTnLst>
                                    <p:set>
                                      <p:cBhvr>
                                        <p:cTn id="81" dur="1" fill="hold">
                                          <p:stCondLst>
                                            <p:cond delay="0"/>
                                          </p:stCondLst>
                                        </p:cTn>
                                        <p:tgtEl>
                                          <p:spTgt spid="15">
                                            <p:bg/>
                                          </p:spTgt>
                                        </p:tgtEl>
                                        <p:attrNameLst>
                                          <p:attrName>style.visibility</p:attrName>
                                        </p:attrNameLst>
                                      </p:cBhvr>
                                      <p:to>
                                        <p:strVal val="visible"/>
                                      </p:to>
                                    </p:set>
                                    <p:animEffect transition="in" filter="fade">
                                      <p:cBhvr>
                                        <p:cTn id="82" dur="1000"/>
                                        <p:tgtEl>
                                          <p:spTgt spid="15">
                                            <p:bg/>
                                          </p:spTgt>
                                        </p:tgtEl>
                                      </p:cBhvr>
                                    </p:animEffect>
                                    <p:anim calcmode="lin" valueType="num">
                                      <p:cBhvr>
                                        <p:cTn id="83" dur="1000" fill="hold"/>
                                        <p:tgtEl>
                                          <p:spTgt spid="15">
                                            <p:bg/>
                                          </p:spTgt>
                                        </p:tgtEl>
                                        <p:attrNameLst>
                                          <p:attrName>ppt_x</p:attrName>
                                        </p:attrNameLst>
                                      </p:cBhvr>
                                      <p:tavLst>
                                        <p:tav tm="0">
                                          <p:val>
                                            <p:strVal val="#ppt_x"/>
                                          </p:val>
                                        </p:tav>
                                        <p:tav tm="100000">
                                          <p:val>
                                            <p:strVal val="#ppt_x"/>
                                          </p:val>
                                        </p:tav>
                                      </p:tavLst>
                                    </p:anim>
                                    <p:anim calcmode="lin" valueType="num">
                                      <p:cBhvr>
                                        <p:cTn id="84" dur="1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grpId="1" nodeType="clickEffect" nodePh="1">
                                  <p:stCondLst>
                                    <p:cond delay="0"/>
                                  </p:stCondLst>
                                  <p:endCondLst>
                                    <p:cond evt="begin" delay="0">
                                      <p:tn val="87"/>
                                    </p:cond>
                                  </p:endCondLst>
                                  <p:childTnLst>
                                    <p:set>
                                      <p:cBhvr>
                                        <p:cTn id="88" dur="1" fill="hold">
                                          <p:stCondLst>
                                            <p:cond delay="0"/>
                                          </p:stCondLst>
                                        </p:cTn>
                                        <p:tgtEl>
                                          <p:spTgt spid="15">
                                            <p:txEl>
                                              <p:pRg st="0" end="0"/>
                                            </p:txEl>
                                          </p:spTgt>
                                        </p:tgtEl>
                                        <p:attrNameLst>
                                          <p:attrName>style.visibility</p:attrName>
                                        </p:attrNameLst>
                                      </p:cBhvr>
                                      <p:to>
                                        <p:strVal val="visible"/>
                                      </p:to>
                                    </p:set>
                                    <p:animEffect transition="in" filter="fade">
                                      <p:cBhvr>
                                        <p:cTn id="89" dur="1000"/>
                                        <p:tgtEl>
                                          <p:spTgt spid="15">
                                            <p:txEl>
                                              <p:pRg st="0" end="0"/>
                                            </p:txEl>
                                          </p:spTgt>
                                        </p:tgtEl>
                                      </p:cBhvr>
                                    </p:animEffect>
                                    <p:anim calcmode="lin" valueType="num">
                                      <p:cBhvr>
                                        <p:cTn id="90"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1"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build="p" animBg="1"/>
      <p:bldP spid="15" grpId="1" build="p" animBg="1"/>
      <p:bldP spid="1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14290"/>
            <a:ext cx="8858312" cy="3500462"/>
          </a:xfrm>
        </p:spPr>
        <p:txBody>
          <a:bodyPr>
            <a:noAutofit/>
          </a:bodyPr>
          <a:lstStyle/>
          <a:p>
            <a:pPr algn="ctr"/>
            <a:r>
              <a:rPr lang="tt-RU" sz="2000" b="1" i="1" dirty="0" smtClean="0">
                <a:solidFill>
                  <a:srgbClr val="002060"/>
                </a:solidFill>
                <a:latin typeface="Times New Roman" pitchFamily="18" charset="0"/>
                <a:cs typeface="Times New Roman" pitchFamily="18" charset="0"/>
              </a:rPr>
              <a:t>Фатих Кәрим1945 нче елның 19 нчы февралендә бик җаваплы сугышчан задание үтәгәндә батырларча һәлак була. Аның гәүдәсе Көнчыгыш Пруссиядәге Кенингсберг (хәзерге Калининград) шәһәре янында күмелә. Соңрак, 1955 елда, ул шундагы Победа исемле авыл паркына, туганнар каберлегенә күчереп җирләнә.</a:t>
            </a:r>
            <a:r>
              <a:rPr lang="tt-RU" sz="2000" b="1" i="1" dirty="0" smtClean="0">
                <a:latin typeface="Times New Roman" pitchFamily="18" charset="0"/>
                <a:cs typeface="Times New Roman" pitchFamily="18" charset="0"/>
              </a:rPr>
              <a:t/>
            </a:r>
            <a:br>
              <a:rPr lang="tt-RU" sz="2000" b="1" i="1" dirty="0" smtClean="0">
                <a:latin typeface="Times New Roman" pitchFamily="18" charset="0"/>
                <a:cs typeface="Times New Roman" pitchFamily="18" charset="0"/>
              </a:rPr>
            </a:br>
            <a:r>
              <a:rPr lang="tt-RU" sz="2000" dirty="0" smtClean="0">
                <a:latin typeface="Times New Roman" pitchFamily="18" charset="0"/>
                <a:cs typeface="Times New Roman" pitchFamily="18" charset="0"/>
              </a:rPr>
              <a:t/>
            </a:r>
            <a:br>
              <a:rPr lang="tt-RU" sz="2000" dirty="0" smtClean="0">
                <a:latin typeface="Times New Roman" pitchFamily="18" charset="0"/>
                <a:cs typeface="Times New Roman" pitchFamily="18" charset="0"/>
              </a:rPr>
            </a:br>
            <a:r>
              <a:rPr lang="tt-RU" sz="2000" b="1" i="1" dirty="0" smtClean="0">
                <a:solidFill>
                  <a:srgbClr val="C00000"/>
                </a:solidFill>
                <a:latin typeface="Times New Roman" pitchFamily="18" charset="0"/>
                <a:cs typeface="Times New Roman" pitchFamily="18" charset="0"/>
              </a:rPr>
              <a:t>Шулай үлде Ватан улы</a:t>
            </a:r>
            <a:br>
              <a:rPr lang="tt-RU" sz="2000" b="1" i="1" dirty="0" smtClean="0">
                <a:solidFill>
                  <a:srgbClr val="C00000"/>
                </a:solidFill>
                <a:latin typeface="Times New Roman" pitchFamily="18" charset="0"/>
                <a:cs typeface="Times New Roman" pitchFamily="18" charset="0"/>
              </a:rPr>
            </a:br>
            <a:r>
              <a:rPr lang="tt-RU" sz="2000" b="1" i="1" dirty="0" smtClean="0">
                <a:solidFill>
                  <a:srgbClr val="C00000"/>
                </a:solidFill>
                <a:latin typeface="Times New Roman" pitchFamily="18" charset="0"/>
                <a:cs typeface="Times New Roman" pitchFamily="18" charset="0"/>
              </a:rPr>
              <a:t>Сугыш барган кырларда;</a:t>
            </a:r>
            <a:br>
              <a:rPr lang="tt-RU" sz="2000" b="1" i="1" dirty="0" smtClean="0">
                <a:solidFill>
                  <a:srgbClr val="C00000"/>
                </a:solidFill>
                <a:latin typeface="Times New Roman" pitchFamily="18" charset="0"/>
                <a:cs typeface="Times New Roman" pitchFamily="18" charset="0"/>
              </a:rPr>
            </a:br>
            <a:r>
              <a:rPr lang="tt-RU" sz="2000" b="1" i="1" dirty="0" smtClean="0">
                <a:solidFill>
                  <a:srgbClr val="C00000"/>
                </a:solidFill>
                <a:latin typeface="Times New Roman" pitchFamily="18" charset="0"/>
                <a:cs typeface="Times New Roman" pitchFamily="18" charset="0"/>
              </a:rPr>
              <a:t>Сагынган саен, без аны</a:t>
            </a:r>
            <a:br>
              <a:rPr lang="tt-RU" sz="2000" b="1" i="1" dirty="0" smtClean="0">
                <a:solidFill>
                  <a:srgbClr val="C00000"/>
                </a:solidFill>
                <a:latin typeface="Times New Roman" pitchFamily="18" charset="0"/>
                <a:cs typeface="Times New Roman" pitchFamily="18" charset="0"/>
              </a:rPr>
            </a:br>
            <a:r>
              <a:rPr lang="tt-RU" sz="2000" b="1" i="1" dirty="0" smtClean="0">
                <a:solidFill>
                  <a:srgbClr val="C00000"/>
                </a:solidFill>
                <a:latin typeface="Times New Roman" pitchFamily="18" charset="0"/>
                <a:cs typeface="Times New Roman" pitchFamily="18" charset="0"/>
              </a:rPr>
              <a:t>Бик биеккә, зәңгәр күккә </a:t>
            </a:r>
            <a:br>
              <a:rPr lang="tt-RU" sz="2000" b="1" i="1" dirty="0" smtClean="0">
                <a:solidFill>
                  <a:srgbClr val="C00000"/>
                </a:solidFill>
                <a:latin typeface="Times New Roman" pitchFamily="18" charset="0"/>
                <a:cs typeface="Times New Roman" pitchFamily="18" charset="0"/>
              </a:rPr>
            </a:br>
            <a:r>
              <a:rPr lang="tt-RU" sz="2000" b="1" i="1" dirty="0" smtClean="0">
                <a:solidFill>
                  <a:srgbClr val="C00000"/>
                </a:solidFill>
                <a:latin typeface="Times New Roman" pitchFamily="18" charset="0"/>
                <a:cs typeface="Times New Roman" pitchFamily="18" charset="0"/>
              </a:rPr>
              <a:t>Күтәрербез җырларда.</a:t>
            </a:r>
            <a:endParaRPr lang="ru-RU" sz="2000" b="1" i="1" dirty="0">
              <a:solidFill>
                <a:srgbClr val="C00000"/>
              </a:solidFill>
              <a:latin typeface="Times New Roman" pitchFamily="18" charset="0"/>
              <a:cs typeface="Times New Roman" pitchFamily="18" charset="0"/>
            </a:endParaRPr>
          </a:p>
        </p:txBody>
      </p:sp>
      <p:pic>
        <p:nvPicPr>
          <p:cNvPr id="3074" name="Picture 2" descr="C:\Users\Лэймер\Desktop\img080.jpg"/>
          <p:cNvPicPr>
            <a:picLocks noChangeAspect="1" noChangeArrowheads="1"/>
          </p:cNvPicPr>
          <p:nvPr/>
        </p:nvPicPr>
        <p:blipFill>
          <a:blip r:embed="rId2"/>
          <a:srcRect l="8254" t="17931" r="8253" b="14799"/>
          <a:stretch>
            <a:fillRect/>
          </a:stretch>
        </p:blipFill>
        <p:spPr bwMode="auto">
          <a:xfrm>
            <a:off x="1500166" y="3643314"/>
            <a:ext cx="6072230" cy="3214686"/>
          </a:xfrm>
          <a:prstGeom prst="rect">
            <a:avLst/>
          </a:prstGeom>
          <a:noFill/>
        </p:spPr>
      </p:pic>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fade">
                                      <p:cBhvr>
                                        <p:cTn id="15" dur="770" decel="100000"/>
                                        <p:tgtEl>
                                          <p:spTgt spid="3074"/>
                                        </p:tgtEl>
                                      </p:cBhvr>
                                    </p:animEffect>
                                    <p:animScale>
                                      <p:cBhvr>
                                        <p:cTn id="16" dur="770" decel="100000"/>
                                        <p:tgtEl>
                                          <p:spTgt spid="3074"/>
                                        </p:tgtEl>
                                      </p:cBhvr>
                                      <p:from x="10000" y="10000"/>
                                      <p:to x="200000" y="450000"/>
                                    </p:animScale>
                                    <p:animScale>
                                      <p:cBhvr>
                                        <p:cTn id="17" dur="1230" accel="100000" fill="hold">
                                          <p:stCondLst>
                                            <p:cond delay="770"/>
                                          </p:stCondLst>
                                        </p:cTn>
                                        <p:tgtEl>
                                          <p:spTgt spid="3074"/>
                                        </p:tgtEl>
                                      </p:cBhvr>
                                      <p:from x="200000" y="450000"/>
                                      <p:to x="100000" y="100000"/>
                                    </p:animScale>
                                    <p:set>
                                      <p:cBhvr>
                                        <p:cTn id="18" dur="770" fill="hold"/>
                                        <p:tgtEl>
                                          <p:spTgt spid="3074"/>
                                        </p:tgtEl>
                                        <p:attrNameLst>
                                          <p:attrName>ppt_x</p:attrName>
                                        </p:attrNameLst>
                                      </p:cBhvr>
                                      <p:to>
                                        <p:strVal val="(0.5)"/>
                                      </p:to>
                                    </p:set>
                                    <p:anim from="(0.5)" to="(#ppt_x)" calcmode="lin" valueType="num">
                                      <p:cBhvr>
                                        <p:cTn id="19" dur="1230" accel="100000" fill="hold">
                                          <p:stCondLst>
                                            <p:cond delay="770"/>
                                          </p:stCondLst>
                                        </p:cTn>
                                        <p:tgtEl>
                                          <p:spTgt spid="3074"/>
                                        </p:tgtEl>
                                        <p:attrNameLst>
                                          <p:attrName>ppt_x</p:attrName>
                                        </p:attrNameLst>
                                      </p:cBhvr>
                                    </p:anim>
                                    <p:set>
                                      <p:cBhvr>
                                        <p:cTn id="20" dur="770" fill="hold"/>
                                        <p:tgtEl>
                                          <p:spTgt spid="3074"/>
                                        </p:tgtEl>
                                        <p:attrNameLst>
                                          <p:attrName>ppt_y</p:attrName>
                                        </p:attrNameLst>
                                      </p:cBhvr>
                                      <p:to>
                                        <p:strVal val="(#ppt_y+0.4)"/>
                                      </p:to>
                                    </p:set>
                                    <p:anim from="(#ppt_y+0.4)" to="(#ppt_y)" calcmode="lin" valueType="num">
                                      <p:cBhvr>
                                        <p:cTn id="21" dur="1230" accel="100000" fill="hold">
                                          <p:stCondLst>
                                            <p:cond delay="770"/>
                                          </p:stCondLst>
                                        </p:cTn>
                                        <p:tgtEl>
                                          <p:spTgt spid="307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dirty="0" smtClean="0"/>
              <a:t>Өй эше.</a:t>
            </a:r>
            <a:br>
              <a:rPr lang="tt-RU" dirty="0" smtClean="0"/>
            </a:br>
            <a:r>
              <a:rPr lang="tt-RU" dirty="0" smtClean="0"/>
              <a:t>93 нче бит, сәнг. </a:t>
            </a:r>
            <a:r>
              <a:rPr lang="tt-RU" smtClean="0"/>
              <a:t>укырга</a:t>
            </a:r>
            <a:endParaRPr lang="ru-RU"/>
          </a:p>
        </p:txBody>
      </p:sp>
    </p:spTree>
    <p:extLst>
      <p:ext uri="{BB962C8B-B14F-4D97-AF65-F5344CB8AC3E}">
        <p14:creationId xmlns:p14="http://schemas.microsoft.com/office/powerpoint/2010/main" val="1717269931"/>
      </p:ext>
    </p:extLst>
  </p:cSld>
  <p:clrMapOvr>
    <a:masterClrMapping/>
  </p:clrMapOvr>
</p:sld>
</file>

<file path=ppt/theme/theme1.xml><?xml version="1.0" encoding="utf-8"?>
<a:theme xmlns:a="http://schemas.openxmlformats.org/drawingml/2006/main" name="Moonlight">
  <a:themeElements>
    <a:clrScheme name="Другая 4">
      <a:dk1>
        <a:sysClr val="windowText" lastClr="000000"/>
      </a:dk1>
      <a:lt1>
        <a:sysClr val="window" lastClr="FFFFFF"/>
      </a:lt1>
      <a:dk2>
        <a:srgbClr val="430000"/>
      </a:dk2>
      <a:lt2>
        <a:srgbClr val="FFE8E8"/>
      </a:lt2>
      <a:accent1>
        <a:srgbClr val="E91201"/>
      </a:accent1>
      <a:accent2>
        <a:srgbClr val="FF6262"/>
      </a:accent2>
      <a:accent3>
        <a:srgbClr val="FF8000"/>
      </a:accent3>
      <a:accent4>
        <a:srgbClr val="EEA451"/>
      </a:accent4>
      <a:accent5>
        <a:srgbClr val="EA44C9"/>
      </a:accent5>
      <a:accent6>
        <a:srgbClr val="FF2121"/>
      </a:accent6>
      <a:hlink>
        <a:srgbClr val="00B5CE"/>
      </a:hlink>
      <a:folHlink>
        <a:srgbClr val="E17100"/>
      </a:folHlink>
    </a:clrScheme>
    <a:fontScheme name="Moonlight">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onlight">
      <a:fillStyleLst>
        <a:solidFill>
          <a:schemeClr val="phClr"/>
        </a:solidFill>
        <a:gradFill rotWithShape="1">
          <a:gsLst>
            <a:gs pos="0">
              <a:schemeClr val="phClr">
                <a:tint val="90000"/>
                <a:satMod val="150000"/>
              </a:schemeClr>
            </a:gs>
            <a:gs pos="35000">
              <a:schemeClr val="phClr">
                <a:tint val="80000"/>
                <a:satMod val="200000"/>
              </a:schemeClr>
            </a:gs>
            <a:gs pos="100000">
              <a:schemeClr val="phClr">
                <a:tint val="75000"/>
                <a:satMod val="250000"/>
              </a:schemeClr>
            </a:gs>
          </a:gsLst>
          <a:path path="rect">
            <a:fillToRect l="100000" t="100000"/>
          </a:path>
        </a:gradFill>
        <a:gradFill rotWithShape="1">
          <a:gsLst>
            <a:gs pos="0">
              <a:schemeClr val="phClr">
                <a:shade val="60000"/>
                <a:satMod val="150000"/>
              </a:schemeClr>
            </a:gs>
            <a:gs pos="80000">
              <a:schemeClr val="phClr">
                <a:shade val="100000"/>
                <a:satMod val="130000"/>
              </a:schemeClr>
            </a:gs>
            <a:gs pos="100000">
              <a:schemeClr val="phClr">
                <a:tint val="90000"/>
                <a:shade val="100000"/>
                <a:satMod val="115000"/>
              </a:schemeClr>
            </a:gs>
          </a:gsLst>
          <a:path path="circle">
            <a:fillToRect l="50000" t="50000" r="50000" b="50000"/>
          </a:path>
        </a:gradFill>
      </a:fillStyleLst>
      <a:lnStyleLst>
        <a:ln w="6350" cap="flat" cmpd="sng" algn="ctr">
          <a:solidFill>
            <a:schemeClr val="phClr">
              <a:shade val="95000"/>
              <a:satMod val="115000"/>
            </a:schemeClr>
          </a:solidFill>
          <a:prstDash val="solid"/>
        </a:ln>
        <a:ln w="12700" cap="flat" cmpd="sng" algn="ctr">
          <a:solidFill>
            <a:schemeClr val="phClr">
              <a:satMod val="110000"/>
            </a:schemeClr>
          </a:solidFill>
          <a:prstDash val="solid"/>
        </a:ln>
        <a:ln w="25400" cap="flat" cmpd="sng" algn="ctr">
          <a:solidFill>
            <a:schemeClr val="phClr">
              <a:shade val="90000"/>
              <a:satMod val="115000"/>
            </a:schemeClr>
          </a:solidFill>
          <a:prstDash val="solid"/>
        </a:ln>
      </a:lnStyleLst>
      <a:effectStyleLst>
        <a:effectStyle>
          <a:effectLst>
            <a:outerShdw blurRad="50800" dist="25400" dir="5400000" sx="101000" sy="101000" algn="ctr" rotWithShape="0">
              <a:srgbClr val="000000">
                <a:alpha val="60000"/>
              </a:srgbClr>
            </a:outerShdw>
          </a:effectLst>
        </a:effectStyle>
        <a:effectStyle>
          <a:effectLst>
            <a:innerShdw blurRad="76200" dist="25400" dir="13500000">
              <a:srgbClr val="000000">
                <a:alpha val="60000"/>
              </a:srgbClr>
            </a:innerShdw>
          </a:effectLst>
          <a:scene3d>
            <a:camera prst="orthographicFront">
              <a:rot lat="0" lon="0" rev="0"/>
            </a:camera>
            <a:lightRig rig="balanced" dir="tl">
              <a:rot lat="0" lon="0" rev="4200000"/>
            </a:lightRig>
          </a:scene3d>
          <a:sp3d>
            <a:bevelT w="25400" h="12700" prst="softRound"/>
          </a:sp3d>
        </a:effectStyle>
        <a:effectStyle>
          <a:effectLst>
            <a:innerShdw blurRad="76200" dist="25400" dir="13500000">
              <a:srgbClr val="000000">
                <a:alpha val="60000"/>
              </a:srgbClr>
            </a:innerShdw>
            <a:softEdge rad="31750"/>
          </a:effectLst>
        </a:effectStyle>
      </a:effectStyleLst>
      <a:bgFillStyleLst>
        <a:solidFill>
          <a:schemeClr val="phClr"/>
        </a:solidFill>
        <a:gradFill rotWithShape="1">
          <a:gsLst>
            <a:gs pos="0">
              <a:schemeClr val="phClr">
                <a:lumMod val="90000"/>
              </a:schemeClr>
            </a:gs>
            <a:gs pos="30000">
              <a:schemeClr val="phClr">
                <a:lumMod val="75000"/>
              </a:schemeClr>
            </a:gs>
            <a:gs pos="100000">
              <a:schemeClr val="phClr">
                <a:lumMod val="10000"/>
              </a:schemeClr>
            </a:gs>
          </a:gsLst>
          <a:path path="circle">
            <a:fillToRect l="50000" t="50000" r="50000" b="50000"/>
          </a:path>
        </a:gradFill>
        <a:gradFill rotWithShape="1">
          <a:gsLst>
            <a:gs pos="0">
              <a:schemeClr val="phClr">
                <a:lumMod val="90000"/>
              </a:schemeClr>
            </a:gs>
            <a:gs pos="30000">
              <a:schemeClr val="phClr">
                <a:lumMod val="75000"/>
              </a:schemeClr>
            </a:gs>
            <a:gs pos="100000">
              <a:schemeClr val="phClr">
                <a:lumMod val="10000"/>
              </a:schemeClr>
            </a:gs>
          </a:gsLst>
          <a:path path="rect">
            <a:fillToRect l="100000" t="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726</TotalTime>
  <Words>204</Words>
  <Application>Microsoft Office PowerPoint</Application>
  <PresentationFormat>Экран (4:3)</PresentationFormat>
  <Paragraphs>16</Paragraphs>
  <Slides>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Arial</vt:lpstr>
      <vt:lpstr>Arial Unicode MS</vt:lpstr>
      <vt:lpstr>Batang</vt:lpstr>
      <vt:lpstr>Calibri</vt:lpstr>
      <vt:lpstr>Candara</vt:lpstr>
      <vt:lpstr>Times New Roman</vt:lpstr>
      <vt:lpstr>Moonlight</vt:lpstr>
      <vt:lpstr>Фатих Кәрим - фронтовик –шагыйрь 1941-1945</vt:lpstr>
      <vt:lpstr>Ватан өчен изге көрәшкә күтәрелгән совет кешеләре арасында рядовой солдат, шагыйрь Фатих Кәрим дә бар иде. Ул ватанны дошманнан азат итүне үзенең намус эше, горурлык итеп санады.  “Юл басарлар таптый җиребезне,  Ватан сугышына мин китәм”. (“Ант”)</vt:lpstr>
      <vt:lpstr>“Шушы балам өчен, синең өчен, Нәселем өчен, Туган ил өчен, Мылтык тотып баскан җиремнән Бер адым да артка чигенмәм!” (“Ант”)</vt:lpstr>
      <vt:lpstr>Фатих Кәрим – кешелексезнең вәхшилекнең аяусыз дошманы. Ул илебезнең барлык солдатлары сафында фашизм белән, үлем китерүче белән бугазлаша. Фашист илгә үлем генә китерә,  Фашизмның таңы, язы юк – Яшен уты белән күккә язып әйтәм:  Язы юкның яшәү хакы юк! “Фашизмның язы юк”</vt:lpstr>
      <vt:lpstr>Шагыйрь “Гөлсем”, “Өмет йолдызы”, “Партизан хатыны” поэмаларында фашистларның канечкеч вәхшилеген һәм безнең ил кешесенең алардан өстенлеген тетрәндергеч күренешләрдә  ача.  </vt:lpstr>
      <vt:lpstr>Фатих Кәрим1945 нче елның 19 нчы февралендә бик җаваплы сугышчан задание үтәгәндә батырларча һәлак була. Аның гәүдәсе Көнчыгыш Пруссиядәге Кенингсберг (хәзерге Калининград) шәһәре янында күмелә. Соңрак, 1955 елда, ул шундагы Победа исемле авыл паркына, туганнар каберлегенә күчереп җирләнә.  Шулай үлде Ватан улы Сугыш барган кырларда; Сагынган саен, без аны Бик биеккә, зәңгәр күккә  Күтәрербез җырларда.</vt:lpstr>
      <vt:lpstr>Өй эше. 93 нче бит, сәнг. укырга</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Лэймер</dc:creator>
  <cp:lastModifiedBy>USER</cp:lastModifiedBy>
  <cp:revision>83</cp:revision>
  <dcterms:created xsi:type="dcterms:W3CDTF">2012-02-11T11:40:20Z</dcterms:created>
  <dcterms:modified xsi:type="dcterms:W3CDTF">2020-05-08T04:39:55Z</dcterms:modified>
</cp:coreProperties>
</file>